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58" r:id="rId5"/>
    <p:sldId id="260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61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A5F825-9C29-43CC-BB96-80A60E9689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A5F825-9C29-43CC-BB96-80A60E9689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png"/><Relationship Id="rId8" Type="http://schemas.openxmlformats.org/officeDocument/2006/relationships/tags" Target="../tags/tag5.xml"/><Relationship Id="rId7" Type="http://schemas.openxmlformats.org/officeDocument/2006/relationships/tags" Target="../tags/tag4.xml"/><Relationship Id="rId6" Type="http://schemas.openxmlformats.org/officeDocument/2006/relationships/image" Target="NULL" TargetMode="External"/><Relationship Id="rId5" Type="http://schemas.openxmlformats.org/officeDocument/2006/relationships/image" Target="../media/image1.png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9" Type="http://schemas.openxmlformats.org/officeDocument/2006/relationships/tags" Target="../tags/tag15.xml"/><Relationship Id="rId18" Type="http://schemas.openxmlformats.org/officeDocument/2006/relationships/tags" Target="../tags/tag14.xml"/><Relationship Id="rId17" Type="http://schemas.openxmlformats.org/officeDocument/2006/relationships/tags" Target="../tags/tag13.xml"/><Relationship Id="rId16" Type="http://schemas.openxmlformats.org/officeDocument/2006/relationships/tags" Target="../tags/tag12.xml"/><Relationship Id="rId15" Type="http://schemas.openxmlformats.org/officeDocument/2006/relationships/tags" Target="../tags/tag11.xml"/><Relationship Id="rId14" Type="http://schemas.openxmlformats.org/officeDocument/2006/relationships/tags" Target="../tags/tag10.xml"/><Relationship Id="rId13" Type="http://schemas.openxmlformats.org/officeDocument/2006/relationships/tags" Target="../tags/tag9.xml"/><Relationship Id="rId12" Type="http://schemas.openxmlformats.org/officeDocument/2006/relationships/tags" Target="../tags/tag8.xml"/><Relationship Id="rId11" Type="http://schemas.openxmlformats.org/officeDocument/2006/relationships/tags" Target="../tags/tag7.xml"/><Relationship Id="rId10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png"/><Relationship Id="rId8" Type="http://schemas.openxmlformats.org/officeDocument/2006/relationships/tags" Target="../tags/tag73.xml"/><Relationship Id="rId7" Type="http://schemas.openxmlformats.org/officeDocument/2006/relationships/tags" Target="../tags/tag72.xml"/><Relationship Id="rId6" Type="http://schemas.openxmlformats.org/officeDocument/2006/relationships/image" Target="NULL" TargetMode="External"/><Relationship Id="rId5" Type="http://schemas.openxmlformats.org/officeDocument/2006/relationships/image" Target="../media/image1.png"/><Relationship Id="rId4" Type="http://schemas.openxmlformats.org/officeDocument/2006/relationships/tags" Target="../tags/tag71.xml"/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9" Type="http://schemas.openxmlformats.org/officeDocument/2006/relationships/tags" Target="../tags/tag83.xml"/><Relationship Id="rId18" Type="http://schemas.openxmlformats.org/officeDocument/2006/relationships/tags" Target="../tags/tag82.xml"/><Relationship Id="rId17" Type="http://schemas.openxmlformats.org/officeDocument/2006/relationships/tags" Target="../tags/tag81.xml"/><Relationship Id="rId16" Type="http://schemas.openxmlformats.org/officeDocument/2006/relationships/tags" Target="../tags/tag80.xml"/><Relationship Id="rId15" Type="http://schemas.openxmlformats.org/officeDocument/2006/relationships/tags" Target="../tags/tag79.xml"/><Relationship Id="rId14" Type="http://schemas.openxmlformats.org/officeDocument/2006/relationships/tags" Target="../tags/tag78.xml"/><Relationship Id="rId13" Type="http://schemas.openxmlformats.org/officeDocument/2006/relationships/tags" Target="../tags/tag77.xml"/><Relationship Id="rId12" Type="http://schemas.openxmlformats.org/officeDocument/2006/relationships/tags" Target="../tags/tag76.xml"/><Relationship Id="rId11" Type="http://schemas.openxmlformats.org/officeDocument/2006/relationships/tags" Target="../tags/tag75.xml"/><Relationship Id="rId10" Type="http://schemas.openxmlformats.org/officeDocument/2006/relationships/tags" Target="../tags/tag74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26.xml"/><Relationship Id="rId8" Type="http://schemas.openxmlformats.org/officeDocument/2006/relationships/tags" Target="../tags/tag25.xml"/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image" Target="NULL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21.xml"/><Relationship Id="rId13" Type="http://schemas.openxmlformats.org/officeDocument/2006/relationships/image" Target="../media/image3.png"/><Relationship Id="rId12" Type="http://schemas.openxmlformats.org/officeDocument/2006/relationships/tags" Target="../tags/tag29.xml"/><Relationship Id="rId11" Type="http://schemas.openxmlformats.org/officeDocument/2006/relationships/tags" Target="../tags/tag28.xml"/><Relationship Id="rId10" Type="http://schemas.openxmlformats.org/officeDocument/2006/relationships/tags" Target="../tags/tag27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35.xml"/><Relationship Id="rId8" Type="http://schemas.openxmlformats.org/officeDocument/2006/relationships/tags" Target="../tags/tag34.xml"/><Relationship Id="rId7" Type="http://schemas.openxmlformats.org/officeDocument/2006/relationships/tags" Target="../tags/tag33.xml"/><Relationship Id="rId6" Type="http://schemas.openxmlformats.org/officeDocument/2006/relationships/tags" Target="../tags/tag32.xml"/><Relationship Id="rId5" Type="http://schemas.openxmlformats.org/officeDocument/2006/relationships/image" Target="NULL" TargetMode="External"/><Relationship Id="rId4" Type="http://schemas.openxmlformats.org/officeDocument/2006/relationships/image" Target="../media/image1.png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3" Type="http://schemas.openxmlformats.org/officeDocument/2006/relationships/image" Target="../media/image4.png"/><Relationship Id="rId12" Type="http://schemas.openxmlformats.org/officeDocument/2006/relationships/tags" Target="../tags/tag38.xml"/><Relationship Id="rId11" Type="http://schemas.openxmlformats.org/officeDocument/2006/relationships/tags" Target="../tags/tag37.xml"/><Relationship Id="rId10" Type="http://schemas.openxmlformats.org/officeDocument/2006/relationships/tags" Target="../tags/tag3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7" Type="http://schemas.openxmlformats.org/officeDocument/2006/relationships/tags" Target="../tags/tag44.xml"/><Relationship Id="rId6" Type="http://schemas.openxmlformats.org/officeDocument/2006/relationships/tags" Target="../tags/tag43.xml"/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52.xml"/><Relationship Id="rId8" Type="http://schemas.openxmlformats.org/officeDocument/2006/relationships/tags" Target="../tags/tag51.xml"/><Relationship Id="rId7" Type="http://schemas.openxmlformats.org/officeDocument/2006/relationships/tags" Target="../tags/tag50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Relationship Id="rId3" Type="http://schemas.openxmlformats.org/officeDocument/2006/relationships/tags" Target="../tags/tag46.xml"/><Relationship Id="rId2" Type="http://schemas.openxmlformats.org/officeDocument/2006/relationships/tags" Target="../tags/tag45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5" Type="http://schemas.openxmlformats.org/officeDocument/2006/relationships/tags" Target="../tags/tag56.xml"/><Relationship Id="rId4" Type="http://schemas.openxmlformats.org/officeDocument/2006/relationships/tags" Target="../tags/tag55.xml"/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5" Type="http://schemas.openxmlformats.org/officeDocument/2006/relationships/tags" Target="../tags/tag63.xml"/><Relationship Id="rId4" Type="http://schemas.openxmlformats.org/officeDocument/2006/relationships/tags" Target="../tags/tag62.xml"/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/>
          <p:cNvSpPr/>
          <p:nvPr userDrawn="1">
            <p:custDataLst>
              <p:tags r:id="rId2"/>
            </p:custDataLst>
          </p:nvPr>
        </p:nvSpPr>
        <p:spPr>
          <a:xfrm>
            <a:off x="0" y="5410200"/>
            <a:ext cx="12191365" cy="1447800"/>
          </a:xfrm>
          <a:prstGeom prst="rect">
            <a:avLst/>
          </a:prstGeom>
          <a:gradFill>
            <a:gsLst>
              <a:gs pos="93000">
                <a:schemeClr val="accent1">
                  <a:lumMod val="75000"/>
                </a:schemeClr>
              </a:gs>
              <a:gs pos="0">
                <a:schemeClr val="accent1"/>
              </a:gs>
            </a:gsLst>
            <a:lin ang="1824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 userDrawn="1">
            <p:custDataLst>
              <p:tags r:id="rId3"/>
            </p:custDataLst>
          </p:nvPr>
        </p:nvSpPr>
        <p:spPr>
          <a:xfrm>
            <a:off x="8559800" y="5410200"/>
            <a:ext cx="3632200" cy="1447800"/>
          </a:xfrm>
          <a:prstGeom prst="rect">
            <a:avLst/>
          </a:prstGeom>
          <a:solidFill>
            <a:schemeClr val="accent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0" name="图片 39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>
          <a:blip r:embed="rId5" r:link="rId6"/>
          <a:stretch>
            <a:fillRect/>
          </a:stretch>
        </p:blipFill>
        <p:spPr>
          <a:xfrm>
            <a:off x="0" y="0"/>
            <a:ext cx="12192635" cy="6858000"/>
          </a:xfrm>
          <a:prstGeom prst="rect">
            <a:avLst/>
          </a:prstGeom>
        </p:spPr>
      </p:pic>
      <p:sp>
        <p:nvSpPr>
          <p:cNvPr id="27" name="Ellipse 3_#color-2706&amp;6023"/>
          <p:cNvSpPr/>
          <p:nvPr userDrawn="1">
            <p:custDataLst>
              <p:tags r:id="rId7"/>
            </p:custDataLst>
          </p:nvPr>
        </p:nvSpPr>
        <p:spPr>
          <a:xfrm>
            <a:off x="1079500" y="4749800"/>
            <a:ext cx="4305300" cy="806450"/>
          </a:xfrm>
          <a:prstGeom prst="ellipse">
            <a:avLst/>
          </a:prstGeom>
          <a:solidFill>
            <a:schemeClr val="accent1">
              <a:lumMod val="50000"/>
              <a:alpha val="48000"/>
            </a:schemeClr>
          </a:solidFill>
          <a:ln>
            <a:noFill/>
          </a:ln>
          <a:effectLst>
            <a:softEdge rad="342900"/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pic>
        <p:nvPicPr>
          <p:cNvPr id="29" name="图片 28"/>
          <p:cNvPicPr>
            <a:picLocks noChangeAspect="1"/>
          </p:cNvPicPr>
          <p:nvPr userDrawn="1">
            <p:custDataLst>
              <p:tags r:id="rId8"/>
            </p:custDataLst>
          </p:nvPr>
        </p:nvPicPr>
        <p:blipFill>
          <a:blip r:embed="rId9" r:link="rId6"/>
          <a:stretch>
            <a:fillRect/>
          </a:stretch>
        </p:blipFill>
        <p:spPr>
          <a:xfrm>
            <a:off x="1130300" y="1955800"/>
            <a:ext cx="4483100" cy="2946400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 userDrawn="1">
            <p:custDataLst>
              <p:tags r:id="rId10"/>
            </p:custDataLst>
          </p:nvPr>
        </p:nvPicPr>
        <p:blipFill>
          <a:blip/>
          <a:stretch>
            <a:fillRect/>
          </a:stretch>
        </p:blipFill>
        <p:spPr>
          <a:xfrm>
            <a:off x="1866900" y="6129264"/>
            <a:ext cx="4838700" cy="12700"/>
          </a:xfrm>
          <a:prstGeom prst="rect">
            <a:avLst/>
          </a:prstGeom>
        </p:spPr>
      </p:pic>
      <p:sp>
        <p:nvSpPr>
          <p:cNvPr id="31" name="Union_#color-2706&amp;6029"/>
          <p:cNvSpPr/>
          <p:nvPr userDrawn="1">
            <p:custDataLst>
              <p:tags r:id="rId11"/>
            </p:custDataLst>
          </p:nvPr>
        </p:nvSpPr>
        <p:spPr>
          <a:xfrm>
            <a:off x="812800" y="6084814"/>
            <a:ext cx="482600" cy="101600"/>
          </a:xfrm>
          <a:custGeom>
            <a:avLst/>
            <a:gdLst/>
            <a:ahLst/>
            <a:cxnLst/>
            <a:rect l="l" t="t" r="r" b="b"/>
            <a:pathLst>
              <a:path w="482600" h="101600">
                <a:moveTo>
                  <a:pt x="101600" y="50800"/>
                </a:moveTo>
                <a:cubicBezTo>
                  <a:pt x="101600" y="78856"/>
                  <a:pt x="78856" y="101600"/>
                  <a:pt x="50800" y="101600"/>
                </a:cubicBezTo>
                <a:cubicBezTo>
                  <a:pt x="22744" y="101600"/>
                  <a:pt x="0" y="78856"/>
                  <a:pt x="0" y="50800"/>
                </a:cubicBezTo>
                <a:cubicBezTo>
                  <a:pt x="0" y="22744"/>
                  <a:pt x="22744" y="0"/>
                  <a:pt x="50800" y="0"/>
                </a:cubicBezTo>
                <a:cubicBezTo>
                  <a:pt x="78856" y="0"/>
                  <a:pt x="101600" y="22744"/>
                  <a:pt x="101600" y="50800"/>
                </a:cubicBezTo>
                <a:moveTo>
                  <a:pt x="292100" y="50800"/>
                </a:moveTo>
                <a:cubicBezTo>
                  <a:pt x="292100" y="78856"/>
                  <a:pt x="269356" y="101600"/>
                  <a:pt x="241300" y="101600"/>
                </a:cubicBezTo>
                <a:cubicBezTo>
                  <a:pt x="213244" y="101600"/>
                  <a:pt x="190500" y="78856"/>
                  <a:pt x="190500" y="50800"/>
                </a:cubicBezTo>
                <a:cubicBezTo>
                  <a:pt x="190500" y="22744"/>
                  <a:pt x="213244" y="0"/>
                  <a:pt x="241300" y="0"/>
                </a:cubicBezTo>
                <a:cubicBezTo>
                  <a:pt x="269356" y="0"/>
                  <a:pt x="292100" y="22744"/>
                  <a:pt x="292100" y="50800"/>
                </a:cubicBezTo>
                <a:moveTo>
                  <a:pt x="431800" y="101600"/>
                </a:moveTo>
                <a:cubicBezTo>
                  <a:pt x="459856" y="101600"/>
                  <a:pt x="482600" y="78856"/>
                  <a:pt x="482600" y="50800"/>
                </a:cubicBezTo>
                <a:cubicBezTo>
                  <a:pt x="482600" y="22744"/>
                  <a:pt x="459856" y="0"/>
                  <a:pt x="431800" y="0"/>
                </a:cubicBezTo>
                <a:cubicBezTo>
                  <a:pt x="403744" y="0"/>
                  <a:pt x="381000" y="22744"/>
                  <a:pt x="381000" y="50800"/>
                </a:cubicBezTo>
                <a:cubicBezTo>
                  <a:pt x="381000" y="78856"/>
                  <a:pt x="403744" y="101600"/>
                  <a:pt x="431800" y="101600"/>
                </a:cubicBezTo>
              </a:path>
            </a:pathLst>
          </a:cu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36" name="标题 1"/>
          <p:cNvSpPr>
            <a:spLocks noGrp="1"/>
          </p:cNvSpPr>
          <p:nvPr>
            <p:ph type="ctrTitle"/>
            <p:custDataLst>
              <p:tags r:id="rId15"/>
            </p:custDataLst>
          </p:nvPr>
        </p:nvSpPr>
        <p:spPr>
          <a:xfrm>
            <a:off x="5803900" y="990600"/>
            <a:ext cx="5549900" cy="3759200"/>
          </a:xfrm>
        </p:spPr>
        <p:txBody>
          <a:bodyPr wrap="square" anchor="ctr">
            <a:normAutofit/>
          </a:bodyPr>
          <a:lstStyle>
            <a:lvl1pPr algn="r">
              <a:lnSpc>
                <a:spcPct val="100000"/>
              </a:lnSpc>
              <a:defRPr sz="66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7" name="署名占位符 10"/>
          <p:cNvSpPr>
            <a:spLocks noGrp="1"/>
          </p:cNvSpPr>
          <p:nvPr>
            <p:ph type="body" sz="quarter" idx="17" hasCustomPrompt="1"/>
            <p:custDataLst>
              <p:tags r:id="rId16"/>
            </p:custDataLst>
          </p:nvPr>
        </p:nvSpPr>
        <p:spPr>
          <a:xfrm>
            <a:off x="8559800" y="5887085"/>
            <a:ext cx="2819400" cy="504190"/>
          </a:xfrm>
        </p:spPr>
        <p:txBody>
          <a:bodyPr wrap="square" anchor="ctr">
            <a:normAutofit/>
          </a:bodyPr>
          <a:lstStyle>
            <a:lvl1pPr marL="0" indent="0" algn="r">
              <a:lnSpc>
                <a:spcPct val="100000"/>
              </a:lnSpc>
              <a:buNone/>
              <a:defRPr sz="24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  <p:sp>
        <p:nvSpPr>
          <p:cNvPr id="38" name="等腰三角形 37"/>
          <p:cNvSpPr/>
          <p:nvPr userDrawn="1">
            <p:custDataLst>
              <p:tags r:id="rId17"/>
            </p:custDataLst>
          </p:nvPr>
        </p:nvSpPr>
        <p:spPr>
          <a:xfrm rot="5400000">
            <a:off x="828111" y="639102"/>
            <a:ext cx="276859" cy="238535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39" name="等腰三角形 38"/>
          <p:cNvSpPr/>
          <p:nvPr userDrawn="1">
            <p:custDataLst>
              <p:tags r:id="rId18"/>
            </p:custDataLst>
          </p:nvPr>
        </p:nvSpPr>
        <p:spPr>
          <a:xfrm rot="5400000">
            <a:off x="1072176" y="639104"/>
            <a:ext cx="276859" cy="238535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cxnSp>
        <p:nvCxnSpPr>
          <p:cNvPr id="2" name="直接连接符 1"/>
          <p:cNvCxnSpPr/>
          <p:nvPr userDrawn="1">
            <p:custDataLst>
              <p:tags r:id="rId19"/>
            </p:custDataLst>
          </p:nvPr>
        </p:nvCxnSpPr>
        <p:spPr>
          <a:xfrm>
            <a:off x="1774825" y="6135614"/>
            <a:ext cx="4428000" cy="0"/>
          </a:xfrm>
          <a:prstGeom prst="line">
            <a:avLst/>
          </a:prstGeom>
          <a:ln w="6350">
            <a:solidFill>
              <a:srgbClr val="FFFFFF">
                <a:alpha val="50000"/>
              </a:srgb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9788" y="360000"/>
            <a:ext cx="10515600" cy="864000"/>
          </a:xfrm>
        </p:spPr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95960" y="1301750"/>
            <a:ext cx="10799088" cy="405553"/>
          </a:xfrm>
        </p:spPr>
        <p:txBody>
          <a:bodyPr wrap="square" anchor="t">
            <a:norm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5410200"/>
            <a:ext cx="12192000" cy="1447800"/>
          </a:xfrm>
          <a:prstGeom prst="rect">
            <a:avLst/>
          </a:prstGeom>
          <a:gradFill>
            <a:gsLst>
              <a:gs pos="93000">
                <a:schemeClr val="accent1">
                  <a:lumMod val="75000"/>
                </a:schemeClr>
              </a:gs>
              <a:gs pos="0">
                <a:schemeClr val="accent1"/>
              </a:gs>
            </a:gsLst>
            <a:lin ang="1824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 userDrawn="1">
            <p:custDataLst>
              <p:tags r:id="rId3"/>
            </p:custDataLst>
          </p:nvPr>
        </p:nvSpPr>
        <p:spPr>
          <a:xfrm>
            <a:off x="8559800" y="5410200"/>
            <a:ext cx="3632200" cy="1447800"/>
          </a:xfrm>
          <a:prstGeom prst="rect">
            <a:avLst/>
          </a:prstGeom>
          <a:solidFill>
            <a:schemeClr val="accent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0" name="图片 29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>
          <a:blip r:embed="rId5" r:link="rId6"/>
          <a:stretch>
            <a:fillRect/>
          </a:stretch>
        </p:blipFill>
        <p:spPr>
          <a:xfrm>
            <a:off x="0" y="0"/>
            <a:ext cx="12192635" cy="6858000"/>
          </a:xfrm>
          <a:prstGeom prst="rect">
            <a:avLst/>
          </a:prstGeom>
        </p:spPr>
      </p:pic>
      <p:sp>
        <p:nvSpPr>
          <p:cNvPr id="15" name="Ellipse 3_#color-2706&amp;6023"/>
          <p:cNvSpPr/>
          <p:nvPr userDrawn="1">
            <p:custDataLst>
              <p:tags r:id="rId7"/>
            </p:custDataLst>
          </p:nvPr>
        </p:nvSpPr>
        <p:spPr>
          <a:xfrm>
            <a:off x="1079500" y="4749800"/>
            <a:ext cx="4305300" cy="806450"/>
          </a:xfrm>
          <a:prstGeom prst="ellipse">
            <a:avLst/>
          </a:prstGeom>
          <a:solidFill>
            <a:schemeClr val="accent1">
              <a:lumMod val="50000"/>
              <a:alpha val="48000"/>
            </a:schemeClr>
          </a:solidFill>
          <a:ln>
            <a:noFill/>
          </a:ln>
          <a:effectLst>
            <a:softEdge rad="342900"/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pic>
        <p:nvPicPr>
          <p:cNvPr id="16" name="图片 15"/>
          <p:cNvPicPr>
            <a:picLocks noChangeAspect="1"/>
          </p:cNvPicPr>
          <p:nvPr userDrawn="1">
            <p:custDataLst>
              <p:tags r:id="rId8"/>
            </p:custDataLst>
          </p:nvPr>
        </p:nvPicPr>
        <p:blipFill>
          <a:blip r:embed="rId9" r:link="rId6"/>
          <a:stretch>
            <a:fillRect/>
          </a:stretch>
        </p:blipFill>
        <p:spPr>
          <a:xfrm>
            <a:off x="1130300" y="1955800"/>
            <a:ext cx="4483100" cy="2946400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 userDrawn="1">
            <p:custDataLst>
              <p:tags r:id="rId10"/>
            </p:custDataLst>
          </p:nvPr>
        </p:nvPicPr>
        <p:blipFill>
          <a:blip/>
          <a:stretch>
            <a:fillRect/>
          </a:stretch>
        </p:blipFill>
        <p:spPr>
          <a:xfrm>
            <a:off x="1866900" y="6129264"/>
            <a:ext cx="4838700" cy="12700"/>
          </a:xfrm>
          <a:prstGeom prst="rect">
            <a:avLst/>
          </a:prstGeom>
        </p:spPr>
      </p:pic>
      <p:sp>
        <p:nvSpPr>
          <p:cNvPr id="19" name="Union_#color-2706&amp;6029"/>
          <p:cNvSpPr/>
          <p:nvPr userDrawn="1">
            <p:custDataLst>
              <p:tags r:id="rId11"/>
            </p:custDataLst>
          </p:nvPr>
        </p:nvSpPr>
        <p:spPr>
          <a:xfrm>
            <a:off x="812800" y="6084814"/>
            <a:ext cx="482600" cy="101600"/>
          </a:xfrm>
          <a:custGeom>
            <a:avLst/>
            <a:gdLst/>
            <a:ahLst/>
            <a:cxnLst/>
            <a:rect l="l" t="t" r="r" b="b"/>
            <a:pathLst>
              <a:path w="482600" h="101600">
                <a:moveTo>
                  <a:pt x="101600" y="50800"/>
                </a:moveTo>
                <a:cubicBezTo>
                  <a:pt x="101600" y="78856"/>
                  <a:pt x="78856" y="101600"/>
                  <a:pt x="50800" y="101600"/>
                </a:cubicBezTo>
                <a:cubicBezTo>
                  <a:pt x="22744" y="101600"/>
                  <a:pt x="0" y="78856"/>
                  <a:pt x="0" y="50800"/>
                </a:cubicBezTo>
                <a:cubicBezTo>
                  <a:pt x="0" y="22744"/>
                  <a:pt x="22744" y="0"/>
                  <a:pt x="50800" y="0"/>
                </a:cubicBezTo>
                <a:cubicBezTo>
                  <a:pt x="78856" y="0"/>
                  <a:pt x="101600" y="22744"/>
                  <a:pt x="101600" y="50800"/>
                </a:cubicBezTo>
                <a:moveTo>
                  <a:pt x="292100" y="50800"/>
                </a:moveTo>
                <a:cubicBezTo>
                  <a:pt x="292100" y="78856"/>
                  <a:pt x="269356" y="101600"/>
                  <a:pt x="241300" y="101600"/>
                </a:cubicBezTo>
                <a:cubicBezTo>
                  <a:pt x="213244" y="101600"/>
                  <a:pt x="190500" y="78856"/>
                  <a:pt x="190500" y="50800"/>
                </a:cubicBezTo>
                <a:cubicBezTo>
                  <a:pt x="190500" y="22744"/>
                  <a:pt x="213244" y="0"/>
                  <a:pt x="241300" y="0"/>
                </a:cubicBezTo>
                <a:cubicBezTo>
                  <a:pt x="269356" y="0"/>
                  <a:pt x="292100" y="22744"/>
                  <a:pt x="292100" y="50800"/>
                </a:cubicBezTo>
                <a:moveTo>
                  <a:pt x="431800" y="101600"/>
                </a:moveTo>
                <a:cubicBezTo>
                  <a:pt x="459856" y="101600"/>
                  <a:pt x="482600" y="78856"/>
                  <a:pt x="482600" y="50800"/>
                </a:cubicBezTo>
                <a:cubicBezTo>
                  <a:pt x="482600" y="22744"/>
                  <a:pt x="459856" y="0"/>
                  <a:pt x="431800" y="0"/>
                </a:cubicBezTo>
                <a:cubicBezTo>
                  <a:pt x="403744" y="0"/>
                  <a:pt x="381000" y="22744"/>
                  <a:pt x="381000" y="50800"/>
                </a:cubicBezTo>
                <a:cubicBezTo>
                  <a:pt x="381000" y="78856"/>
                  <a:pt x="403744" y="101600"/>
                  <a:pt x="431800" y="101600"/>
                </a:cubicBezTo>
              </a:path>
            </a:pathLst>
          </a:cu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22" name="日期占位符 3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>
          <a:xfrm>
            <a:off x="695960" y="6356350"/>
            <a:ext cx="2743200" cy="365125"/>
          </a:xfrm>
        </p:spPr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23" name="页脚占位符 4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25" name="灯片编号占位符 5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6" name="标题 1"/>
          <p:cNvSpPr>
            <a:spLocks noGrp="1"/>
          </p:cNvSpPr>
          <p:nvPr>
            <p:ph type="ctrTitle"/>
            <p:custDataLst>
              <p:tags r:id="rId15"/>
            </p:custDataLst>
          </p:nvPr>
        </p:nvSpPr>
        <p:spPr>
          <a:xfrm>
            <a:off x="5803900" y="990600"/>
            <a:ext cx="5549900" cy="3759200"/>
          </a:xfrm>
        </p:spPr>
        <p:txBody>
          <a:bodyPr wrap="square" anchor="ctr">
            <a:normAutofit/>
          </a:bodyPr>
          <a:lstStyle>
            <a:lvl1pPr algn="r">
              <a:lnSpc>
                <a:spcPct val="100000"/>
              </a:lnSpc>
              <a:defRPr sz="66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7" name="署名占位符 10"/>
          <p:cNvSpPr>
            <a:spLocks noGrp="1"/>
          </p:cNvSpPr>
          <p:nvPr>
            <p:ph type="body" sz="quarter" idx="17" hasCustomPrompt="1"/>
            <p:custDataLst>
              <p:tags r:id="rId16"/>
            </p:custDataLst>
          </p:nvPr>
        </p:nvSpPr>
        <p:spPr>
          <a:xfrm>
            <a:off x="8559165" y="5887085"/>
            <a:ext cx="2820035" cy="504190"/>
          </a:xfrm>
        </p:spPr>
        <p:txBody>
          <a:bodyPr wrap="square" anchor="ctr">
            <a:normAutofit/>
          </a:bodyPr>
          <a:lstStyle>
            <a:lvl1pPr marL="0" indent="0" algn="r">
              <a:lnSpc>
                <a:spcPct val="100000"/>
              </a:lnSpc>
              <a:buNone/>
              <a:defRPr sz="24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  <p:sp>
        <p:nvSpPr>
          <p:cNvPr id="28" name="等腰三角形 27"/>
          <p:cNvSpPr/>
          <p:nvPr userDrawn="1">
            <p:custDataLst>
              <p:tags r:id="rId17"/>
            </p:custDataLst>
          </p:nvPr>
        </p:nvSpPr>
        <p:spPr>
          <a:xfrm rot="5400000">
            <a:off x="828111" y="639102"/>
            <a:ext cx="276859" cy="238535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29" name="等腰三角形 28"/>
          <p:cNvSpPr/>
          <p:nvPr userDrawn="1">
            <p:custDataLst>
              <p:tags r:id="rId18"/>
            </p:custDataLst>
          </p:nvPr>
        </p:nvSpPr>
        <p:spPr>
          <a:xfrm rot="5400000">
            <a:off x="1072176" y="639104"/>
            <a:ext cx="276859" cy="238535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cxnSp>
        <p:nvCxnSpPr>
          <p:cNvPr id="2" name="直接连接符 1"/>
          <p:cNvCxnSpPr/>
          <p:nvPr>
            <p:custDataLst>
              <p:tags r:id="rId19"/>
            </p:custDataLst>
          </p:nvPr>
        </p:nvCxnSpPr>
        <p:spPr>
          <a:xfrm>
            <a:off x="1774825" y="6135614"/>
            <a:ext cx="4428000" cy="0"/>
          </a:xfrm>
          <a:prstGeom prst="line">
            <a:avLst/>
          </a:prstGeom>
          <a:ln w="6350">
            <a:solidFill>
              <a:srgbClr val="FFFFFF">
                <a:alpha val="50000"/>
              </a:srgb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 r:link="rId4"/>
          <a:stretch>
            <a:fillRect/>
          </a:stretch>
        </p:blipFill>
        <p:spPr>
          <a:xfrm>
            <a:off x="0" y="0"/>
            <a:ext cx="12192635" cy="6858000"/>
          </a:xfrm>
          <a:prstGeom prst="rect">
            <a:avLst/>
          </a:prstGeom>
        </p:spPr>
      </p:pic>
      <p:sp>
        <p:nvSpPr>
          <p:cNvPr id="16" name="图片 15" descr="C:/Users/ADMIN/AppData/Local/Temp/fig2wpp/@svg_02-2785&amp;1483.svg"/>
          <p:cNvSpPr/>
          <p:nvPr userDrawn="1">
            <p:custDataLst>
              <p:tags r:id="rId5"/>
            </p:custDataLst>
          </p:nvPr>
        </p:nvSpPr>
        <p:spPr>
          <a:xfrm>
            <a:off x="3248045" y="1482580"/>
            <a:ext cx="5060911" cy="722756"/>
          </a:xfrm>
          <a:custGeom>
            <a:avLst/>
            <a:gdLst>
              <a:gd name="connsiteX0" fmla="*/ 604520 w 5060911"/>
              <a:gd name="connsiteY0" fmla="*/ 550291 h 722756"/>
              <a:gd name="connsiteX1" fmla="*/ 494284 w 5060911"/>
              <a:gd name="connsiteY1" fmla="*/ 678307 h 722756"/>
              <a:gd name="connsiteX2" fmla="*/ 332486 w 5060911"/>
              <a:gd name="connsiteY2" fmla="*/ 722757 h 722756"/>
              <a:gd name="connsiteX3" fmla="*/ 160020 w 5060911"/>
              <a:gd name="connsiteY3" fmla="*/ 677418 h 722756"/>
              <a:gd name="connsiteX4" fmla="*/ 41783 w 5060911"/>
              <a:gd name="connsiteY4" fmla="*/ 549402 h 722756"/>
              <a:gd name="connsiteX5" fmla="*/ 0 w 5060911"/>
              <a:gd name="connsiteY5" fmla="*/ 358267 h 722756"/>
              <a:gd name="connsiteX6" fmla="*/ 42672 w 5060911"/>
              <a:gd name="connsiteY6" fmla="*/ 170688 h 722756"/>
              <a:gd name="connsiteX7" fmla="*/ 162687 w 5060911"/>
              <a:gd name="connsiteY7" fmla="*/ 44450 h 722756"/>
              <a:gd name="connsiteX8" fmla="*/ 340487 w 5060911"/>
              <a:gd name="connsiteY8" fmla="*/ 0 h 722756"/>
              <a:gd name="connsiteX9" fmla="*/ 498729 w 5060911"/>
              <a:gd name="connsiteY9" fmla="*/ 46228 h 722756"/>
              <a:gd name="connsiteX10" fmla="*/ 602742 w 5060911"/>
              <a:gd name="connsiteY10" fmla="*/ 172466 h 722756"/>
              <a:gd name="connsiteX11" fmla="*/ 464947 w 5060911"/>
              <a:gd name="connsiteY11" fmla="*/ 233807 h 722756"/>
              <a:gd name="connsiteX12" fmla="*/ 410718 w 5060911"/>
              <a:gd name="connsiteY12" fmla="*/ 168021 h 722756"/>
              <a:gd name="connsiteX13" fmla="*/ 331597 w 5060911"/>
              <a:gd name="connsiteY13" fmla="*/ 145796 h 722756"/>
              <a:gd name="connsiteX14" fmla="*/ 241808 w 5060911"/>
              <a:gd name="connsiteY14" fmla="*/ 172466 h 722756"/>
              <a:gd name="connsiteX15" fmla="*/ 181356 w 5060911"/>
              <a:gd name="connsiteY15" fmla="*/ 246253 h 722756"/>
              <a:gd name="connsiteX16" fmla="*/ 160020 w 5060911"/>
              <a:gd name="connsiteY16" fmla="*/ 358267 h 722756"/>
              <a:gd name="connsiteX17" fmla="*/ 181356 w 5060911"/>
              <a:gd name="connsiteY17" fmla="*/ 473837 h 722756"/>
              <a:gd name="connsiteX18" fmla="*/ 241808 w 5060911"/>
              <a:gd name="connsiteY18" fmla="*/ 550291 h 722756"/>
              <a:gd name="connsiteX19" fmla="*/ 331597 w 5060911"/>
              <a:gd name="connsiteY19" fmla="*/ 576961 h 722756"/>
              <a:gd name="connsiteX20" fmla="*/ 408051 w 5060911"/>
              <a:gd name="connsiteY20" fmla="*/ 554736 h 722756"/>
              <a:gd name="connsiteX21" fmla="*/ 466725 w 5060911"/>
              <a:gd name="connsiteY21" fmla="*/ 488950 h 722756"/>
              <a:gd name="connsiteX22" fmla="*/ 984394 w 5060911"/>
              <a:gd name="connsiteY22" fmla="*/ 722757 h 722756"/>
              <a:gd name="connsiteX23" fmla="*/ 809261 w 5060911"/>
              <a:gd name="connsiteY23" fmla="*/ 680085 h 722756"/>
              <a:gd name="connsiteX24" fmla="*/ 695469 w 5060911"/>
              <a:gd name="connsiteY24" fmla="*/ 555625 h 722756"/>
              <a:gd name="connsiteX25" fmla="*/ 655464 w 5060911"/>
              <a:gd name="connsiteY25" fmla="*/ 361823 h 722756"/>
              <a:gd name="connsiteX26" fmla="*/ 695469 w 5060911"/>
              <a:gd name="connsiteY26" fmla="*/ 168021 h 722756"/>
              <a:gd name="connsiteX27" fmla="*/ 809261 w 5060911"/>
              <a:gd name="connsiteY27" fmla="*/ 43561 h 722756"/>
              <a:gd name="connsiteX28" fmla="*/ 984394 w 5060911"/>
              <a:gd name="connsiteY28" fmla="*/ 0 h 722756"/>
              <a:gd name="connsiteX29" fmla="*/ 1158638 w 5060911"/>
              <a:gd name="connsiteY29" fmla="*/ 43561 h 722756"/>
              <a:gd name="connsiteX30" fmla="*/ 1272426 w 5060911"/>
              <a:gd name="connsiteY30" fmla="*/ 168021 h 722756"/>
              <a:gd name="connsiteX31" fmla="*/ 1312431 w 5060911"/>
              <a:gd name="connsiteY31" fmla="*/ 361823 h 722756"/>
              <a:gd name="connsiteX32" fmla="*/ 1272426 w 5060911"/>
              <a:gd name="connsiteY32" fmla="*/ 555625 h 722756"/>
              <a:gd name="connsiteX33" fmla="*/ 1158638 w 5060911"/>
              <a:gd name="connsiteY33" fmla="*/ 680085 h 722756"/>
              <a:gd name="connsiteX34" fmla="*/ 984394 w 5060911"/>
              <a:gd name="connsiteY34" fmla="*/ 722757 h 722756"/>
              <a:gd name="connsiteX35" fmla="*/ 984394 w 5060911"/>
              <a:gd name="connsiteY35" fmla="*/ 576961 h 722756"/>
              <a:gd name="connsiteX36" fmla="*/ 1107965 w 5060911"/>
              <a:gd name="connsiteY36" fmla="*/ 520954 h 722756"/>
              <a:gd name="connsiteX37" fmla="*/ 1153304 w 5060911"/>
              <a:gd name="connsiteY37" fmla="*/ 361823 h 722756"/>
              <a:gd name="connsiteX38" fmla="*/ 1107965 w 5060911"/>
              <a:gd name="connsiteY38" fmla="*/ 202692 h 722756"/>
              <a:gd name="connsiteX39" fmla="*/ 984394 w 5060911"/>
              <a:gd name="connsiteY39" fmla="*/ 145796 h 722756"/>
              <a:gd name="connsiteX40" fmla="*/ 859934 w 5060911"/>
              <a:gd name="connsiteY40" fmla="*/ 202692 h 722756"/>
              <a:gd name="connsiteX41" fmla="*/ 814595 w 5060911"/>
              <a:gd name="connsiteY41" fmla="*/ 361823 h 722756"/>
              <a:gd name="connsiteX42" fmla="*/ 859934 w 5060911"/>
              <a:gd name="connsiteY42" fmla="*/ 520954 h 722756"/>
              <a:gd name="connsiteX43" fmla="*/ 984394 w 5060911"/>
              <a:gd name="connsiteY43" fmla="*/ 576961 h 722756"/>
              <a:gd name="connsiteX44" fmla="*/ 1565936 w 5060911"/>
              <a:gd name="connsiteY44" fmla="*/ 710311 h 722756"/>
              <a:gd name="connsiteX45" fmla="*/ 1410361 w 5060911"/>
              <a:gd name="connsiteY45" fmla="*/ 710311 h 722756"/>
              <a:gd name="connsiteX46" fmla="*/ 1410361 w 5060911"/>
              <a:gd name="connsiteY46" fmla="*/ 12446 h 722756"/>
              <a:gd name="connsiteX47" fmla="*/ 1553489 w 5060911"/>
              <a:gd name="connsiteY47" fmla="*/ 12446 h 722756"/>
              <a:gd name="connsiteX48" fmla="*/ 1831746 w 5060911"/>
              <a:gd name="connsiteY48" fmla="*/ 424053 h 722756"/>
              <a:gd name="connsiteX49" fmla="*/ 1837080 w 5060911"/>
              <a:gd name="connsiteY49" fmla="*/ 424053 h 722756"/>
              <a:gd name="connsiteX50" fmla="*/ 1837080 w 5060911"/>
              <a:gd name="connsiteY50" fmla="*/ 12446 h 722756"/>
              <a:gd name="connsiteX51" fmla="*/ 1992655 w 5060911"/>
              <a:gd name="connsiteY51" fmla="*/ 12446 h 722756"/>
              <a:gd name="connsiteX52" fmla="*/ 1992655 w 5060911"/>
              <a:gd name="connsiteY52" fmla="*/ 710311 h 722756"/>
              <a:gd name="connsiteX53" fmla="*/ 1857527 w 5060911"/>
              <a:gd name="connsiteY53" fmla="*/ 710311 h 722756"/>
              <a:gd name="connsiteX54" fmla="*/ 1571269 w 5060911"/>
              <a:gd name="connsiteY54" fmla="*/ 298704 h 722756"/>
              <a:gd name="connsiteX55" fmla="*/ 1565936 w 5060911"/>
              <a:gd name="connsiteY55" fmla="*/ 298704 h 722756"/>
              <a:gd name="connsiteX56" fmla="*/ 2426576 w 5060911"/>
              <a:gd name="connsiteY56" fmla="*/ 710311 h 722756"/>
              <a:gd name="connsiteX57" fmla="*/ 2271001 w 5060911"/>
              <a:gd name="connsiteY57" fmla="*/ 710311 h 722756"/>
              <a:gd name="connsiteX58" fmla="*/ 2271001 w 5060911"/>
              <a:gd name="connsiteY58" fmla="*/ 158242 h 722756"/>
              <a:gd name="connsiteX59" fmla="*/ 2075421 w 5060911"/>
              <a:gd name="connsiteY59" fmla="*/ 158242 h 722756"/>
              <a:gd name="connsiteX60" fmla="*/ 2075421 w 5060911"/>
              <a:gd name="connsiteY60" fmla="*/ 12446 h 722756"/>
              <a:gd name="connsiteX61" fmla="*/ 2621267 w 5060911"/>
              <a:gd name="connsiteY61" fmla="*/ 12446 h 722756"/>
              <a:gd name="connsiteX62" fmla="*/ 2621267 w 5060911"/>
              <a:gd name="connsiteY62" fmla="*/ 158242 h 722756"/>
              <a:gd name="connsiteX63" fmla="*/ 2426576 w 5060911"/>
              <a:gd name="connsiteY63" fmla="*/ 158242 h 722756"/>
              <a:gd name="connsiteX64" fmla="*/ 2859494 w 5060911"/>
              <a:gd name="connsiteY64" fmla="*/ 426720 h 722756"/>
              <a:gd name="connsiteX65" fmla="*/ 2859494 w 5060911"/>
              <a:gd name="connsiteY65" fmla="*/ 568960 h 722756"/>
              <a:gd name="connsiteX66" fmla="*/ 3183979 w 5060911"/>
              <a:gd name="connsiteY66" fmla="*/ 568960 h 722756"/>
              <a:gd name="connsiteX67" fmla="*/ 3183979 w 5060911"/>
              <a:gd name="connsiteY67" fmla="*/ 710311 h 722756"/>
              <a:gd name="connsiteX68" fmla="*/ 2703919 w 5060911"/>
              <a:gd name="connsiteY68" fmla="*/ 710311 h 722756"/>
              <a:gd name="connsiteX69" fmla="*/ 2703919 w 5060911"/>
              <a:gd name="connsiteY69" fmla="*/ 12446 h 722756"/>
              <a:gd name="connsiteX70" fmla="*/ 3173311 w 5060911"/>
              <a:gd name="connsiteY70" fmla="*/ 12446 h 722756"/>
              <a:gd name="connsiteX71" fmla="*/ 3173311 w 5060911"/>
              <a:gd name="connsiteY71" fmla="*/ 153797 h 722756"/>
              <a:gd name="connsiteX72" fmla="*/ 2859494 w 5060911"/>
              <a:gd name="connsiteY72" fmla="*/ 153797 h 722756"/>
              <a:gd name="connsiteX73" fmla="*/ 2859494 w 5060911"/>
              <a:gd name="connsiteY73" fmla="*/ 285369 h 722756"/>
              <a:gd name="connsiteX74" fmla="*/ 3156420 w 5060911"/>
              <a:gd name="connsiteY74" fmla="*/ 285369 h 722756"/>
              <a:gd name="connsiteX75" fmla="*/ 3156420 w 5060911"/>
              <a:gd name="connsiteY75" fmla="*/ 426720 h 722756"/>
              <a:gd name="connsiteX76" fmla="*/ 3430753 w 5060911"/>
              <a:gd name="connsiteY76" fmla="*/ 710311 h 722756"/>
              <a:gd name="connsiteX77" fmla="*/ 3275178 w 5060911"/>
              <a:gd name="connsiteY77" fmla="*/ 710311 h 722756"/>
              <a:gd name="connsiteX78" fmla="*/ 3275178 w 5060911"/>
              <a:gd name="connsiteY78" fmla="*/ 12446 h 722756"/>
              <a:gd name="connsiteX79" fmla="*/ 3418307 w 5060911"/>
              <a:gd name="connsiteY79" fmla="*/ 12446 h 722756"/>
              <a:gd name="connsiteX80" fmla="*/ 3696564 w 5060911"/>
              <a:gd name="connsiteY80" fmla="*/ 424053 h 722756"/>
              <a:gd name="connsiteX81" fmla="*/ 3701898 w 5060911"/>
              <a:gd name="connsiteY81" fmla="*/ 424053 h 722756"/>
              <a:gd name="connsiteX82" fmla="*/ 3701898 w 5060911"/>
              <a:gd name="connsiteY82" fmla="*/ 12446 h 722756"/>
              <a:gd name="connsiteX83" fmla="*/ 3857473 w 5060911"/>
              <a:gd name="connsiteY83" fmla="*/ 12446 h 722756"/>
              <a:gd name="connsiteX84" fmla="*/ 3857473 w 5060911"/>
              <a:gd name="connsiteY84" fmla="*/ 710311 h 722756"/>
              <a:gd name="connsiteX85" fmla="*/ 3722345 w 5060911"/>
              <a:gd name="connsiteY85" fmla="*/ 710311 h 722756"/>
              <a:gd name="connsiteX86" fmla="*/ 3436087 w 5060911"/>
              <a:gd name="connsiteY86" fmla="*/ 298704 h 722756"/>
              <a:gd name="connsiteX87" fmla="*/ 3430753 w 5060911"/>
              <a:gd name="connsiteY87" fmla="*/ 298704 h 722756"/>
              <a:gd name="connsiteX88" fmla="*/ 4291394 w 5060911"/>
              <a:gd name="connsiteY88" fmla="*/ 710311 h 722756"/>
              <a:gd name="connsiteX89" fmla="*/ 4135818 w 5060911"/>
              <a:gd name="connsiteY89" fmla="*/ 710311 h 722756"/>
              <a:gd name="connsiteX90" fmla="*/ 4135818 w 5060911"/>
              <a:gd name="connsiteY90" fmla="*/ 158242 h 722756"/>
              <a:gd name="connsiteX91" fmla="*/ 3940239 w 5060911"/>
              <a:gd name="connsiteY91" fmla="*/ 158242 h 722756"/>
              <a:gd name="connsiteX92" fmla="*/ 3940239 w 5060911"/>
              <a:gd name="connsiteY92" fmla="*/ 12446 h 722756"/>
              <a:gd name="connsiteX93" fmla="*/ 4486085 w 5060911"/>
              <a:gd name="connsiteY93" fmla="*/ 12446 h 722756"/>
              <a:gd name="connsiteX94" fmla="*/ 4486085 w 5060911"/>
              <a:gd name="connsiteY94" fmla="*/ 158242 h 722756"/>
              <a:gd name="connsiteX95" fmla="*/ 4291394 w 5060911"/>
              <a:gd name="connsiteY95" fmla="*/ 158242 h 722756"/>
              <a:gd name="connsiteX96" fmla="*/ 4783544 w 5060911"/>
              <a:gd name="connsiteY96" fmla="*/ 721868 h 722756"/>
              <a:gd name="connsiteX97" fmla="*/ 4612856 w 5060911"/>
              <a:gd name="connsiteY97" fmla="*/ 674751 h 722756"/>
              <a:gd name="connsiteX98" fmla="*/ 4503509 w 5060911"/>
              <a:gd name="connsiteY98" fmla="*/ 550291 h 722756"/>
              <a:gd name="connsiteX99" fmla="*/ 4638637 w 5060911"/>
              <a:gd name="connsiteY99" fmla="*/ 488061 h 722756"/>
              <a:gd name="connsiteX100" fmla="*/ 4695533 w 5060911"/>
              <a:gd name="connsiteY100" fmla="*/ 558292 h 722756"/>
              <a:gd name="connsiteX101" fmla="*/ 4784433 w 5060911"/>
              <a:gd name="connsiteY101" fmla="*/ 581406 h 722756"/>
              <a:gd name="connsiteX102" fmla="*/ 4867999 w 5060911"/>
              <a:gd name="connsiteY102" fmla="*/ 563626 h 722756"/>
              <a:gd name="connsiteX103" fmla="*/ 4899114 w 5060911"/>
              <a:gd name="connsiteY103" fmla="*/ 514731 h 722756"/>
              <a:gd name="connsiteX104" fmla="*/ 4887557 w 5060911"/>
              <a:gd name="connsiteY104" fmla="*/ 479171 h 722756"/>
              <a:gd name="connsiteX105" fmla="*/ 4847552 w 5060911"/>
              <a:gd name="connsiteY105" fmla="*/ 452501 h 722756"/>
              <a:gd name="connsiteX106" fmla="*/ 4764875 w 5060911"/>
              <a:gd name="connsiteY106" fmla="*/ 424942 h 722756"/>
              <a:gd name="connsiteX107" fmla="*/ 4645749 w 5060911"/>
              <a:gd name="connsiteY107" fmla="*/ 385826 h 722756"/>
              <a:gd name="connsiteX108" fmla="*/ 4563072 w 5060911"/>
              <a:gd name="connsiteY108" fmla="*/ 324485 h 722756"/>
              <a:gd name="connsiteX109" fmla="*/ 4527512 w 5060911"/>
              <a:gd name="connsiteY109" fmla="*/ 212471 h 722756"/>
              <a:gd name="connsiteX110" fmla="*/ 4562183 w 5060911"/>
              <a:gd name="connsiteY110" fmla="*/ 103124 h 722756"/>
              <a:gd name="connsiteX111" fmla="*/ 4658195 w 5060911"/>
              <a:gd name="connsiteY111" fmla="*/ 27559 h 722756"/>
              <a:gd name="connsiteX112" fmla="*/ 4793323 w 5060911"/>
              <a:gd name="connsiteY112" fmla="*/ 0 h 722756"/>
              <a:gd name="connsiteX113" fmla="*/ 5060912 w 5060911"/>
              <a:gd name="connsiteY113" fmla="*/ 164465 h 722756"/>
              <a:gd name="connsiteX114" fmla="*/ 4927562 w 5060911"/>
              <a:gd name="connsiteY114" fmla="*/ 227584 h 722756"/>
              <a:gd name="connsiteX115" fmla="*/ 4870666 w 5060911"/>
              <a:gd name="connsiteY115" fmla="*/ 160909 h 722756"/>
              <a:gd name="connsiteX116" fmla="*/ 4791545 w 5060911"/>
              <a:gd name="connsiteY116" fmla="*/ 140462 h 722756"/>
              <a:gd name="connsiteX117" fmla="*/ 4716869 w 5060911"/>
              <a:gd name="connsiteY117" fmla="*/ 160020 h 722756"/>
              <a:gd name="connsiteX118" fmla="*/ 4686643 w 5060911"/>
              <a:gd name="connsiteY118" fmla="*/ 208915 h 722756"/>
              <a:gd name="connsiteX119" fmla="*/ 4699089 w 5060911"/>
              <a:gd name="connsiteY119" fmla="*/ 243586 h 722756"/>
              <a:gd name="connsiteX120" fmla="*/ 4739983 w 5060911"/>
              <a:gd name="connsiteY120" fmla="*/ 268478 h 722756"/>
              <a:gd name="connsiteX121" fmla="*/ 4822660 w 5060911"/>
              <a:gd name="connsiteY121" fmla="*/ 294259 h 722756"/>
              <a:gd name="connsiteX122" fmla="*/ 4940008 w 5060911"/>
              <a:gd name="connsiteY122" fmla="*/ 332486 h 722756"/>
              <a:gd name="connsiteX123" fmla="*/ 5022685 w 5060911"/>
              <a:gd name="connsiteY123" fmla="*/ 394716 h 722756"/>
              <a:gd name="connsiteX124" fmla="*/ 5058245 w 5060911"/>
              <a:gd name="connsiteY124" fmla="*/ 506730 h 722756"/>
              <a:gd name="connsiteX125" fmla="*/ 5022685 w 5060911"/>
              <a:gd name="connsiteY125" fmla="*/ 619633 h 722756"/>
              <a:gd name="connsiteX126" fmla="*/ 4925784 w 5060911"/>
              <a:gd name="connsiteY126" fmla="*/ 695198 h 722756"/>
              <a:gd name="connsiteX127" fmla="*/ 4783544 w 5060911"/>
              <a:gd name="connsiteY127" fmla="*/ 721868 h 722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</a:cxnLst>
            <a:rect l="l" t="t" r="r" b="b"/>
            <a:pathLst>
              <a:path w="5060911" h="722756">
                <a:moveTo>
                  <a:pt x="604520" y="550291"/>
                </a:moveTo>
                <a:cubicBezTo>
                  <a:pt x="578443" y="605409"/>
                  <a:pt x="541697" y="648081"/>
                  <a:pt x="494284" y="678307"/>
                </a:cubicBezTo>
                <a:cubicBezTo>
                  <a:pt x="447463" y="707940"/>
                  <a:pt x="393531" y="722757"/>
                  <a:pt x="332486" y="722757"/>
                </a:cubicBezTo>
                <a:cubicBezTo>
                  <a:pt x="267885" y="722757"/>
                  <a:pt x="210397" y="707644"/>
                  <a:pt x="160020" y="677418"/>
                </a:cubicBezTo>
                <a:cubicBezTo>
                  <a:pt x="109643" y="647192"/>
                  <a:pt x="70231" y="604520"/>
                  <a:pt x="41783" y="549402"/>
                </a:cubicBezTo>
                <a:cubicBezTo>
                  <a:pt x="13928" y="493691"/>
                  <a:pt x="0" y="429980"/>
                  <a:pt x="0" y="358267"/>
                </a:cubicBezTo>
                <a:cubicBezTo>
                  <a:pt x="0" y="287147"/>
                  <a:pt x="14224" y="224621"/>
                  <a:pt x="42672" y="170688"/>
                </a:cubicBezTo>
                <a:cubicBezTo>
                  <a:pt x="71120" y="116163"/>
                  <a:pt x="111125" y="74083"/>
                  <a:pt x="162687" y="44450"/>
                </a:cubicBezTo>
                <a:cubicBezTo>
                  <a:pt x="214249" y="14817"/>
                  <a:pt x="273516" y="0"/>
                  <a:pt x="340487" y="0"/>
                </a:cubicBezTo>
                <a:cubicBezTo>
                  <a:pt x="402124" y="0"/>
                  <a:pt x="454872" y="15409"/>
                  <a:pt x="498729" y="46228"/>
                </a:cubicBezTo>
                <a:cubicBezTo>
                  <a:pt x="542586" y="76454"/>
                  <a:pt x="577257" y="118533"/>
                  <a:pt x="602742" y="172466"/>
                </a:cubicBezTo>
                <a:lnTo>
                  <a:pt x="464947" y="233807"/>
                </a:lnTo>
                <a:cubicBezTo>
                  <a:pt x="452501" y="204766"/>
                  <a:pt x="434425" y="182838"/>
                  <a:pt x="410718" y="168021"/>
                </a:cubicBezTo>
                <a:cubicBezTo>
                  <a:pt x="387604" y="153204"/>
                  <a:pt x="361230" y="145796"/>
                  <a:pt x="331597" y="145796"/>
                </a:cubicBezTo>
                <a:cubicBezTo>
                  <a:pt x="297815" y="145796"/>
                  <a:pt x="267885" y="154686"/>
                  <a:pt x="241808" y="172466"/>
                </a:cubicBezTo>
                <a:cubicBezTo>
                  <a:pt x="216323" y="189653"/>
                  <a:pt x="196173" y="214249"/>
                  <a:pt x="181356" y="246253"/>
                </a:cubicBezTo>
                <a:cubicBezTo>
                  <a:pt x="167132" y="278257"/>
                  <a:pt x="160020" y="315595"/>
                  <a:pt x="160020" y="358267"/>
                </a:cubicBezTo>
                <a:cubicBezTo>
                  <a:pt x="160020" y="402124"/>
                  <a:pt x="167132" y="440648"/>
                  <a:pt x="181356" y="473837"/>
                </a:cubicBezTo>
                <a:cubicBezTo>
                  <a:pt x="196173" y="506434"/>
                  <a:pt x="216323" y="531918"/>
                  <a:pt x="241808" y="550291"/>
                </a:cubicBezTo>
                <a:cubicBezTo>
                  <a:pt x="267885" y="568071"/>
                  <a:pt x="297815" y="576961"/>
                  <a:pt x="331597" y="576961"/>
                </a:cubicBezTo>
                <a:cubicBezTo>
                  <a:pt x="360045" y="576961"/>
                  <a:pt x="385530" y="569553"/>
                  <a:pt x="408051" y="554736"/>
                </a:cubicBezTo>
                <a:cubicBezTo>
                  <a:pt x="431165" y="539327"/>
                  <a:pt x="450723" y="517398"/>
                  <a:pt x="466725" y="488950"/>
                </a:cubicBezTo>
                <a:close/>
                <a:moveTo>
                  <a:pt x="984394" y="722757"/>
                </a:moveTo>
                <a:cubicBezTo>
                  <a:pt x="916830" y="722757"/>
                  <a:pt x="858453" y="708533"/>
                  <a:pt x="809261" y="680085"/>
                </a:cubicBezTo>
                <a:cubicBezTo>
                  <a:pt x="760070" y="651044"/>
                  <a:pt x="722139" y="609558"/>
                  <a:pt x="695469" y="555625"/>
                </a:cubicBezTo>
                <a:cubicBezTo>
                  <a:pt x="668799" y="501100"/>
                  <a:pt x="655464" y="436499"/>
                  <a:pt x="655464" y="361823"/>
                </a:cubicBezTo>
                <a:cubicBezTo>
                  <a:pt x="655464" y="286554"/>
                  <a:pt x="668799" y="221954"/>
                  <a:pt x="695469" y="168021"/>
                </a:cubicBezTo>
                <a:cubicBezTo>
                  <a:pt x="722139" y="113496"/>
                  <a:pt x="760070" y="72009"/>
                  <a:pt x="809261" y="43561"/>
                </a:cubicBezTo>
                <a:cubicBezTo>
                  <a:pt x="858453" y="14520"/>
                  <a:pt x="916830" y="0"/>
                  <a:pt x="984394" y="0"/>
                </a:cubicBezTo>
                <a:cubicBezTo>
                  <a:pt x="1051366" y="0"/>
                  <a:pt x="1109447" y="14520"/>
                  <a:pt x="1158638" y="43561"/>
                </a:cubicBezTo>
                <a:cubicBezTo>
                  <a:pt x="1207830" y="72009"/>
                  <a:pt x="1245756" y="113496"/>
                  <a:pt x="1272426" y="168021"/>
                </a:cubicBezTo>
                <a:cubicBezTo>
                  <a:pt x="1299096" y="221954"/>
                  <a:pt x="1312431" y="286554"/>
                  <a:pt x="1312431" y="361823"/>
                </a:cubicBezTo>
                <a:cubicBezTo>
                  <a:pt x="1312431" y="436499"/>
                  <a:pt x="1299096" y="501100"/>
                  <a:pt x="1272426" y="555625"/>
                </a:cubicBezTo>
                <a:cubicBezTo>
                  <a:pt x="1245756" y="609558"/>
                  <a:pt x="1207830" y="651044"/>
                  <a:pt x="1158638" y="680085"/>
                </a:cubicBezTo>
                <a:cubicBezTo>
                  <a:pt x="1109447" y="708533"/>
                  <a:pt x="1051366" y="722757"/>
                  <a:pt x="984394" y="722757"/>
                </a:cubicBezTo>
                <a:close/>
                <a:moveTo>
                  <a:pt x="984394" y="576961"/>
                </a:moveTo>
                <a:cubicBezTo>
                  <a:pt x="1036549" y="576961"/>
                  <a:pt x="1077739" y="558292"/>
                  <a:pt x="1107965" y="520954"/>
                </a:cubicBezTo>
                <a:cubicBezTo>
                  <a:pt x="1138191" y="483023"/>
                  <a:pt x="1153304" y="429980"/>
                  <a:pt x="1153304" y="361823"/>
                </a:cubicBezTo>
                <a:cubicBezTo>
                  <a:pt x="1153304" y="293666"/>
                  <a:pt x="1138191" y="240623"/>
                  <a:pt x="1107965" y="202692"/>
                </a:cubicBezTo>
                <a:cubicBezTo>
                  <a:pt x="1078332" y="164761"/>
                  <a:pt x="1037142" y="145796"/>
                  <a:pt x="984394" y="145796"/>
                </a:cubicBezTo>
                <a:cubicBezTo>
                  <a:pt x="931647" y="145796"/>
                  <a:pt x="890160" y="164761"/>
                  <a:pt x="859934" y="202692"/>
                </a:cubicBezTo>
                <a:cubicBezTo>
                  <a:pt x="829708" y="240623"/>
                  <a:pt x="814595" y="293666"/>
                  <a:pt x="814595" y="361823"/>
                </a:cubicBezTo>
                <a:cubicBezTo>
                  <a:pt x="814595" y="429980"/>
                  <a:pt x="829708" y="483023"/>
                  <a:pt x="859934" y="520954"/>
                </a:cubicBezTo>
                <a:cubicBezTo>
                  <a:pt x="890160" y="558292"/>
                  <a:pt x="931647" y="576961"/>
                  <a:pt x="984394" y="576961"/>
                </a:cubicBezTo>
                <a:close/>
                <a:moveTo>
                  <a:pt x="1565936" y="710311"/>
                </a:moveTo>
                <a:lnTo>
                  <a:pt x="1410361" y="710311"/>
                </a:lnTo>
                <a:lnTo>
                  <a:pt x="1410361" y="12446"/>
                </a:lnTo>
                <a:lnTo>
                  <a:pt x="1553489" y="12446"/>
                </a:lnTo>
                <a:lnTo>
                  <a:pt x="1831746" y="424053"/>
                </a:lnTo>
                <a:lnTo>
                  <a:pt x="1837080" y="424053"/>
                </a:lnTo>
                <a:lnTo>
                  <a:pt x="1837080" y="12446"/>
                </a:lnTo>
                <a:lnTo>
                  <a:pt x="1992655" y="12446"/>
                </a:lnTo>
                <a:lnTo>
                  <a:pt x="1992655" y="710311"/>
                </a:lnTo>
                <a:lnTo>
                  <a:pt x="1857527" y="710311"/>
                </a:lnTo>
                <a:lnTo>
                  <a:pt x="1571269" y="298704"/>
                </a:lnTo>
                <a:lnTo>
                  <a:pt x="1565936" y="298704"/>
                </a:lnTo>
                <a:close/>
                <a:moveTo>
                  <a:pt x="2426576" y="710311"/>
                </a:moveTo>
                <a:lnTo>
                  <a:pt x="2271001" y="710311"/>
                </a:lnTo>
                <a:lnTo>
                  <a:pt x="2271001" y="158242"/>
                </a:lnTo>
                <a:lnTo>
                  <a:pt x="2075421" y="158242"/>
                </a:lnTo>
                <a:lnTo>
                  <a:pt x="2075421" y="12446"/>
                </a:lnTo>
                <a:lnTo>
                  <a:pt x="2621267" y="12446"/>
                </a:lnTo>
                <a:lnTo>
                  <a:pt x="2621267" y="158242"/>
                </a:lnTo>
                <a:lnTo>
                  <a:pt x="2426576" y="158242"/>
                </a:lnTo>
                <a:close/>
                <a:moveTo>
                  <a:pt x="2859494" y="426720"/>
                </a:moveTo>
                <a:lnTo>
                  <a:pt x="2859494" y="568960"/>
                </a:lnTo>
                <a:lnTo>
                  <a:pt x="3183979" y="568960"/>
                </a:lnTo>
                <a:lnTo>
                  <a:pt x="3183979" y="710311"/>
                </a:lnTo>
                <a:lnTo>
                  <a:pt x="2703919" y="710311"/>
                </a:lnTo>
                <a:lnTo>
                  <a:pt x="2703919" y="12446"/>
                </a:lnTo>
                <a:lnTo>
                  <a:pt x="3173311" y="12446"/>
                </a:lnTo>
                <a:lnTo>
                  <a:pt x="3173311" y="153797"/>
                </a:lnTo>
                <a:lnTo>
                  <a:pt x="2859494" y="153797"/>
                </a:lnTo>
                <a:lnTo>
                  <a:pt x="2859494" y="285369"/>
                </a:lnTo>
                <a:lnTo>
                  <a:pt x="3156420" y="285369"/>
                </a:lnTo>
                <a:lnTo>
                  <a:pt x="3156420" y="426720"/>
                </a:lnTo>
                <a:close/>
                <a:moveTo>
                  <a:pt x="3430753" y="710311"/>
                </a:moveTo>
                <a:lnTo>
                  <a:pt x="3275178" y="710311"/>
                </a:lnTo>
                <a:lnTo>
                  <a:pt x="3275178" y="12446"/>
                </a:lnTo>
                <a:lnTo>
                  <a:pt x="3418307" y="12446"/>
                </a:lnTo>
                <a:lnTo>
                  <a:pt x="3696564" y="424053"/>
                </a:lnTo>
                <a:lnTo>
                  <a:pt x="3701898" y="424053"/>
                </a:lnTo>
                <a:lnTo>
                  <a:pt x="3701898" y="12446"/>
                </a:lnTo>
                <a:lnTo>
                  <a:pt x="3857473" y="12446"/>
                </a:lnTo>
                <a:lnTo>
                  <a:pt x="3857473" y="710311"/>
                </a:lnTo>
                <a:lnTo>
                  <a:pt x="3722345" y="710311"/>
                </a:lnTo>
                <a:lnTo>
                  <a:pt x="3436087" y="298704"/>
                </a:lnTo>
                <a:lnTo>
                  <a:pt x="3430753" y="298704"/>
                </a:lnTo>
                <a:close/>
                <a:moveTo>
                  <a:pt x="4291394" y="710311"/>
                </a:moveTo>
                <a:lnTo>
                  <a:pt x="4135818" y="710311"/>
                </a:lnTo>
                <a:lnTo>
                  <a:pt x="4135818" y="158242"/>
                </a:lnTo>
                <a:lnTo>
                  <a:pt x="3940239" y="158242"/>
                </a:lnTo>
                <a:lnTo>
                  <a:pt x="3940239" y="12446"/>
                </a:lnTo>
                <a:lnTo>
                  <a:pt x="4486085" y="12446"/>
                </a:lnTo>
                <a:lnTo>
                  <a:pt x="4486085" y="158242"/>
                </a:lnTo>
                <a:lnTo>
                  <a:pt x="4291394" y="158242"/>
                </a:lnTo>
                <a:close/>
                <a:moveTo>
                  <a:pt x="4783544" y="721868"/>
                </a:moveTo>
                <a:cubicBezTo>
                  <a:pt x="4718355" y="721868"/>
                  <a:pt x="4661459" y="706162"/>
                  <a:pt x="4612856" y="674751"/>
                </a:cubicBezTo>
                <a:cubicBezTo>
                  <a:pt x="4564266" y="643340"/>
                  <a:pt x="4527817" y="601853"/>
                  <a:pt x="4503509" y="550291"/>
                </a:cubicBezTo>
                <a:lnTo>
                  <a:pt x="4638637" y="488061"/>
                </a:lnTo>
                <a:cubicBezTo>
                  <a:pt x="4651083" y="518880"/>
                  <a:pt x="4670057" y="542290"/>
                  <a:pt x="4695533" y="558292"/>
                </a:cubicBezTo>
                <a:cubicBezTo>
                  <a:pt x="4721022" y="573701"/>
                  <a:pt x="4750651" y="581406"/>
                  <a:pt x="4784433" y="581406"/>
                </a:cubicBezTo>
                <a:cubicBezTo>
                  <a:pt x="4819409" y="581406"/>
                  <a:pt x="4847260" y="575479"/>
                  <a:pt x="4867999" y="563626"/>
                </a:cubicBezTo>
                <a:cubicBezTo>
                  <a:pt x="4888751" y="551180"/>
                  <a:pt x="4899114" y="534882"/>
                  <a:pt x="4899114" y="514731"/>
                </a:cubicBezTo>
                <a:cubicBezTo>
                  <a:pt x="4899114" y="500507"/>
                  <a:pt x="4895266" y="488654"/>
                  <a:pt x="4887557" y="479171"/>
                </a:cubicBezTo>
                <a:cubicBezTo>
                  <a:pt x="4879861" y="469688"/>
                  <a:pt x="4866526" y="460798"/>
                  <a:pt x="4847552" y="452501"/>
                </a:cubicBezTo>
                <a:cubicBezTo>
                  <a:pt x="4828591" y="444204"/>
                  <a:pt x="4801032" y="435017"/>
                  <a:pt x="4764875" y="424942"/>
                </a:cubicBezTo>
                <a:cubicBezTo>
                  <a:pt x="4716869" y="411903"/>
                  <a:pt x="4677169" y="398865"/>
                  <a:pt x="4645749" y="385826"/>
                </a:cubicBezTo>
                <a:cubicBezTo>
                  <a:pt x="4614939" y="372787"/>
                  <a:pt x="4587380" y="352340"/>
                  <a:pt x="4563072" y="324485"/>
                </a:cubicBezTo>
                <a:cubicBezTo>
                  <a:pt x="4539374" y="296037"/>
                  <a:pt x="4527512" y="258699"/>
                  <a:pt x="4527512" y="212471"/>
                </a:cubicBezTo>
                <a:cubicBezTo>
                  <a:pt x="4527512" y="171577"/>
                  <a:pt x="4539069" y="135128"/>
                  <a:pt x="4562183" y="103124"/>
                </a:cubicBezTo>
                <a:cubicBezTo>
                  <a:pt x="4585894" y="70527"/>
                  <a:pt x="4617898" y="45339"/>
                  <a:pt x="4658195" y="27559"/>
                </a:cubicBezTo>
                <a:cubicBezTo>
                  <a:pt x="4699089" y="9186"/>
                  <a:pt x="4744136" y="0"/>
                  <a:pt x="4793323" y="0"/>
                </a:cubicBezTo>
                <a:cubicBezTo>
                  <a:pt x="4917783" y="0"/>
                  <a:pt x="5006988" y="54822"/>
                  <a:pt x="5060912" y="164465"/>
                </a:cubicBezTo>
                <a:lnTo>
                  <a:pt x="4927562" y="227584"/>
                </a:lnTo>
                <a:cubicBezTo>
                  <a:pt x="4912157" y="196765"/>
                  <a:pt x="4893196" y="174540"/>
                  <a:pt x="4870666" y="160909"/>
                </a:cubicBezTo>
                <a:cubicBezTo>
                  <a:pt x="4848746" y="147278"/>
                  <a:pt x="4822368" y="140462"/>
                  <a:pt x="4791545" y="140462"/>
                </a:cubicBezTo>
                <a:cubicBezTo>
                  <a:pt x="4762513" y="140462"/>
                  <a:pt x="4737621" y="146981"/>
                  <a:pt x="4716869" y="160020"/>
                </a:cubicBezTo>
                <a:cubicBezTo>
                  <a:pt x="4696727" y="173059"/>
                  <a:pt x="4686643" y="189357"/>
                  <a:pt x="4686643" y="208915"/>
                </a:cubicBezTo>
                <a:cubicBezTo>
                  <a:pt x="4686643" y="222546"/>
                  <a:pt x="4690796" y="234103"/>
                  <a:pt x="4699089" y="243586"/>
                </a:cubicBezTo>
                <a:cubicBezTo>
                  <a:pt x="4707395" y="252476"/>
                  <a:pt x="4721022" y="260773"/>
                  <a:pt x="4739983" y="268478"/>
                </a:cubicBezTo>
                <a:cubicBezTo>
                  <a:pt x="4758957" y="276183"/>
                  <a:pt x="4786516" y="284776"/>
                  <a:pt x="4822660" y="294259"/>
                </a:cubicBezTo>
                <a:cubicBezTo>
                  <a:pt x="4869485" y="306705"/>
                  <a:pt x="4908601" y="319447"/>
                  <a:pt x="4940008" y="332486"/>
                </a:cubicBezTo>
                <a:cubicBezTo>
                  <a:pt x="4971428" y="345525"/>
                  <a:pt x="4998987" y="366268"/>
                  <a:pt x="5022685" y="394716"/>
                </a:cubicBezTo>
                <a:cubicBezTo>
                  <a:pt x="5046396" y="423164"/>
                  <a:pt x="5058245" y="460502"/>
                  <a:pt x="5058245" y="506730"/>
                </a:cubicBezTo>
                <a:cubicBezTo>
                  <a:pt x="5058245" y="549402"/>
                  <a:pt x="5046396" y="587036"/>
                  <a:pt x="5022685" y="619633"/>
                </a:cubicBezTo>
                <a:cubicBezTo>
                  <a:pt x="4999571" y="652230"/>
                  <a:pt x="4967275" y="677418"/>
                  <a:pt x="4925784" y="695198"/>
                </a:cubicBezTo>
                <a:cubicBezTo>
                  <a:pt x="4884306" y="712978"/>
                  <a:pt x="4836884" y="721868"/>
                  <a:pt x="4783544" y="721868"/>
                </a:cubicBezTo>
                <a:close/>
              </a:path>
            </a:pathLst>
          </a:custGeom>
          <a:solidFill>
            <a:schemeClr val="bg2"/>
          </a:solidFill>
          <a:ln w="12700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  <p:sp>
        <p:nvSpPr>
          <p:cNvPr id="12" name="图片 3" descr="C:/Users/ADMIN/AppData/Local/Temp/fig2wpp/@svg_01-2785&amp;1475.svg"/>
          <p:cNvSpPr/>
          <p:nvPr userDrawn="1">
            <p:custDataLst>
              <p:tags r:id="rId6"/>
            </p:custDataLst>
          </p:nvPr>
        </p:nvSpPr>
        <p:spPr>
          <a:xfrm>
            <a:off x="0" y="3098800"/>
            <a:ext cx="12192000" cy="3759200"/>
          </a:xfrm>
          <a:custGeom>
            <a:avLst/>
            <a:gdLst>
              <a:gd name="connsiteX0" fmla="*/ 0 w 12192000"/>
              <a:gd name="connsiteY0" fmla="*/ 0 h 3759200"/>
              <a:gd name="connsiteX1" fmla="*/ 12192000 w 12192000"/>
              <a:gd name="connsiteY1" fmla="*/ 0 h 3759200"/>
              <a:gd name="connsiteX2" fmla="*/ 12192000 w 12192000"/>
              <a:gd name="connsiteY2" fmla="*/ 3759200 h 3759200"/>
              <a:gd name="connsiteX3" fmla="*/ 0 w 12192000"/>
              <a:gd name="connsiteY3" fmla="*/ 3759200 h 37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759200">
                <a:moveTo>
                  <a:pt x="0" y="0"/>
                </a:moveTo>
                <a:lnTo>
                  <a:pt x="12192000" y="0"/>
                </a:lnTo>
                <a:lnTo>
                  <a:pt x="12192000" y="3759200"/>
                </a:lnTo>
                <a:lnTo>
                  <a:pt x="0" y="375920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1020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1004888" y="1301800"/>
            <a:ext cx="2208212" cy="1081088"/>
          </a:xfrm>
        </p:spPr>
        <p:txBody>
          <a:bodyPr wrap="square" anchor="ctr">
            <a:normAutofit/>
          </a:bodyPr>
          <a:lstStyle>
            <a:lvl1pPr>
              <a:defRPr sz="7200"/>
            </a:lvl1pPr>
          </a:lstStyle>
          <a:p>
            <a:r>
              <a:rPr lang="zh-CN" altLang="en-US" dirty="0"/>
              <a:t>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3" name="Ellipse 3_#color-2706&amp;6023"/>
          <p:cNvSpPr/>
          <p:nvPr userDrawn="1">
            <p:custDataLst>
              <p:tags r:id="rId11"/>
            </p:custDataLst>
          </p:nvPr>
        </p:nvSpPr>
        <p:spPr>
          <a:xfrm>
            <a:off x="8159750" y="3305175"/>
            <a:ext cx="2820035" cy="806450"/>
          </a:xfrm>
          <a:prstGeom prst="ellipse">
            <a:avLst/>
          </a:prstGeom>
          <a:solidFill>
            <a:schemeClr val="accent1">
              <a:lumMod val="50000"/>
              <a:alpha val="48000"/>
            </a:schemeClr>
          </a:solidFill>
          <a:ln>
            <a:noFill/>
          </a:ln>
          <a:effectLst>
            <a:softEdge rad="342900"/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pic>
        <p:nvPicPr>
          <p:cNvPr id="14" name="图片 13"/>
          <p:cNvPicPr>
            <a:picLocks noChangeAspect="1"/>
          </p:cNvPicPr>
          <p:nvPr userDrawn="1">
            <p:custDataLst>
              <p:tags r:id="rId12"/>
            </p:custDataLst>
          </p:nvPr>
        </p:nvPicPr>
        <p:blipFill>
          <a:blip r:embed="rId13" r:link="rId4"/>
          <a:stretch>
            <a:fillRect/>
          </a:stretch>
        </p:blipFill>
        <p:spPr>
          <a:xfrm>
            <a:off x="7823200" y="1603375"/>
            <a:ext cx="3454400" cy="2184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图片 6" descr="C:/Users/ADMIN/AppData/Local/Temp/fig2wpp/@svg_01-2785&amp;1476.svg"/>
          <p:cNvSpPr/>
          <p:nvPr userDrawn="1">
            <p:custDataLst>
              <p:tags r:id="rId2"/>
            </p:custDataLst>
          </p:nvPr>
        </p:nvSpPr>
        <p:spPr>
          <a:xfrm flipV="1">
            <a:off x="0" y="0"/>
            <a:ext cx="9017000" cy="6858000"/>
          </a:xfrm>
          <a:custGeom>
            <a:avLst/>
            <a:gdLst>
              <a:gd name="connsiteX0" fmla="*/ 0 w 9017000"/>
              <a:gd name="connsiteY0" fmla="*/ 0 h 6858000"/>
              <a:gd name="connsiteX1" fmla="*/ 9017000 w 9017000"/>
              <a:gd name="connsiteY1" fmla="*/ 0 h 6858000"/>
              <a:gd name="connsiteX2" fmla="*/ 9017000 w 9017000"/>
              <a:gd name="connsiteY2" fmla="*/ 6858000 h 6858000"/>
              <a:gd name="connsiteX3" fmla="*/ 0 w 9017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17000" h="6858000">
                <a:moveTo>
                  <a:pt x="0" y="0"/>
                </a:moveTo>
                <a:lnTo>
                  <a:pt x="9017000" y="0"/>
                </a:lnTo>
                <a:lnTo>
                  <a:pt x="9017000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10200000" scaled="0"/>
          </a:gradFill>
          <a:ln w="12700" cap="flat">
            <a:noFill/>
            <a:prstDash val="solid"/>
            <a:miter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zh-CN" altLang="en-US"/>
          </a:p>
        </p:txBody>
      </p:sp>
      <p:pic>
        <p:nvPicPr>
          <p:cNvPr id="12" name="图片 11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 r:link="rId5"/>
          <a:stretch>
            <a:fillRect/>
          </a:stretch>
        </p:blipFill>
        <p:spPr>
          <a:xfrm>
            <a:off x="0" y="0"/>
            <a:ext cx="12192635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1526540" y="3873500"/>
            <a:ext cx="6261100" cy="1536700"/>
          </a:xfrm>
        </p:spPr>
        <p:txBody>
          <a:bodyPr wrap="square" anchor="t">
            <a:normAutofit/>
          </a:bodyPr>
          <a:lstStyle>
            <a:lvl1pPr algn="l">
              <a:defRPr sz="4000" b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节编号 3"/>
          <p:cNvSpPr>
            <a:spLocks noGrp="1"/>
          </p:cNvSpPr>
          <p:nvPr>
            <p:ph type="body" sz="quarter" idx="13" hasCustomPrompt="1"/>
            <p:custDataLst>
              <p:tags r:id="rId7"/>
            </p:custDataLst>
          </p:nvPr>
        </p:nvSpPr>
        <p:spPr>
          <a:xfrm>
            <a:off x="1524000" y="1162800"/>
            <a:ext cx="4432300" cy="2317000"/>
          </a:xfrm>
        </p:spPr>
        <p:txBody>
          <a:bodyPr wrap="none" anchor="b">
            <a:normAutofit/>
          </a:bodyPr>
          <a:lstStyle>
            <a:lvl1pPr marL="0" indent="0" algn="l">
              <a:buNone/>
              <a:defRPr sz="7200" b="1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节编号</a:t>
            </a:r>
            <a:endParaRPr lang="zh-CN" altLang="en-US" dirty="0"/>
          </a:p>
        </p:txBody>
      </p:sp>
      <p:sp>
        <p:nvSpPr>
          <p:cNvPr id="4" name="日期占位符 4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5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6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0" name="Ellipse 3_#color-2794&amp;1495"/>
          <p:cNvSpPr/>
          <p:nvPr userDrawn="1">
            <p:custDataLst>
              <p:tags r:id="rId11"/>
            </p:custDataLst>
          </p:nvPr>
        </p:nvSpPr>
        <p:spPr>
          <a:xfrm rot="1322400">
            <a:off x="7267243" y="3889934"/>
            <a:ext cx="3943350" cy="1025188"/>
          </a:xfrm>
          <a:prstGeom prst="ellipse">
            <a:avLst/>
          </a:prstGeom>
          <a:solidFill>
            <a:schemeClr val="accent1">
              <a:lumMod val="50000"/>
              <a:alpha val="28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pic>
        <p:nvPicPr>
          <p:cNvPr id="11" name="图片 10"/>
          <p:cNvPicPr>
            <a:picLocks noChangeAspect="1"/>
          </p:cNvPicPr>
          <p:nvPr userDrawn="1">
            <p:custDataLst>
              <p:tags r:id="rId12"/>
            </p:custDataLst>
          </p:nvPr>
        </p:nvPicPr>
        <p:blipFill>
          <a:blip r:embed="rId13" r:link="rId5"/>
          <a:stretch>
            <a:fillRect/>
          </a:stretch>
        </p:blipFill>
        <p:spPr>
          <a:xfrm>
            <a:off x="7566358" y="1942879"/>
            <a:ext cx="3911600" cy="2489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9596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7220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9788" y="360000"/>
            <a:ext cx="10515600" cy="864000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9596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9596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17220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17220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5960" y="360045"/>
            <a:ext cx="10801985" cy="581787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3" Type="http://schemas.openxmlformats.org/officeDocument/2006/relationships/theme" Target="../theme/theme1.xml"/><Relationship Id="rId22" Type="http://schemas.openxmlformats.org/officeDocument/2006/relationships/tags" Target="../tags/tag91.xml"/><Relationship Id="rId21" Type="http://schemas.openxmlformats.org/officeDocument/2006/relationships/tags" Target="../tags/tag90.xml"/><Relationship Id="rId20" Type="http://schemas.openxmlformats.org/officeDocument/2006/relationships/tags" Target="../tags/tag89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88.xml"/><Relationship Id="rId18" Type="http://schemas.openxmlformats.org/officeDocument/2006/relationships/tags" Target="../tags/tag87.xml"/><Relationship Id="rId17" Type="http://schemas.openxmlformats.org/officeDocument/2006/relationships/tags" Target="../tags/tag86.xml"/><Relationship Id="rId16" Type="http://schemas.openxmlformats.org/officeDocument/2006/relationships/image" Target="../media/image6.png"/><Relationship Id="rId15" Type="http://schemas.openxmlformats.org/officeDocument/2006/relationships/tags" Target="../tags/tag85.xml"/><Relationship Id="rId14" Type="http://schemas.openxmlformats.org/officeDocument/2006/relationships/image" Target="NULL" TargetMode="External"/><Relationship Id="rId13" Type="http://schemas.openxmlformats.org/officeDocument/2006/relationships/image" Target="../media/image5.png"/><Relationship Id="rId12" Type="http://schemas.openxmlformats.org/officeDocument/2006/relationships/tags" Target="../tags/tag8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>
            <p:custDataLst>
              <p:tags r:id="rId12"/>
            </p:custDataLst>
          </p:nvPr>
        </p:nvPicPr>
        <p:blipFill>
          <a:blip r:embed="rId13" r:link="rId14"/>
          <a:stretch>
            <a:fillRect/>
          </a:stretch>
        </p:blipFill>
        <p:spPr>
          <a:xfrm>
            <a:off x="-317" y="317"/>
            <a:ext cx="12192635" cy="685736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 userDrawn="1">
            <p:custDataLst>
              <p:tags r:id="rId15"/>
            </p:custDataLst>
          </p:nvPr>
        </p:nvPicPr>
        <p:blipFill>
          <a:blip r:embed="rId16" r:link="rId14">
            <a:alphaModFix amt="79000"/>
          </a:blip>
          <a:stretch>
            <a:fillRect/>
          </a:stretch>
        </p:blipFill>
        <p:spPr>
          <a:xfrm>
            <a:off x="8102283" y="1435417"/>
            <a:ext cx="4089400" cy="5041900"/>
          </a:xfrm>
          <a:prstGeom prst="rect">
            <a:avLst/>
          </a:prstGeom>
        </p:spPr>
      </p:pic>
      <p:sp>
        <p:nvSpPr>
          <p:cNvPr id="2" name="标题占位符 1"/>
          <p:cNvSpPr>
            <a:spLocks noGrp="1"/>
          </p:cNvSpPr>
          <p:nvPr>
            <p:ph type="title"/>
            <p:custDataLst>
              <p:tags r:id="rId17"/>
            </p:custDataLst>
          </p:nvPr>
        </p:nvSpPr>
        <p:spPr>
          <a:xfrm>
            <a:off x="695960" y="360000"/>
            <a:ext cx="10800000" cy="72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8"/>
            </p:custDataLst>
          </p:nvPr>
        </p:nvSpPr>
        <p:spPr>
          <a:xfrm>
            <a:off x="695960" y="1301749"/>
            <a:ext cx="10800000" cy="4873625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9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0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1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0" name="KSO_TEMPLATE" hidden="1"/>
          <p:cNvSpPr/>
          <p:nvPr userDrawn="1">
            <p:custDataLst>
              <p:tags r:id="rId2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94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" Type="http://schemas.openxmlformats.org/officeDocument/2006/relationships/tags" Target="../tags/tag133.xml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1.xml"/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03.xml"/><Relationship Id="rId8" Type="http://schemas.openxmlformats.org/officeDocument/2006/relationships/tags" Target="../tags/tag102.xml"/><Relationship Id="rId7" Type="http://schemas.openxmlformats.org/officeDocument/2006/relationships/tags" Target="../tags/tag101.xml"/><Relationship Id="rId6" Type="http://schemas.openxmlformats.org/officeDocument/2006/relationships/tags" Target="../tags/tag100.xml"/><Relationship Id="rId5" Type="http://schemas.openxmlformats.org/officeDocument/2006/relationships/tags" Target="../tags/tag99.xml"/><Relationship Id="rId4" Type="http://schemas.openxmlformats.org/officeDocument/2006/relationships/tags" Target="../tags/tag98.xml"/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105.xml"/><Relationship Id="rId10" Type="http://schemas.openxmlformats.org/officeDocument/2006/relationships/tags" Target="../tags/tag104.xml"/><Relationship Id="rId1" Type="http://schemas.openxmlformats.org/officeDocument/2006/relationships/tags" Target="../tags/tag95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17.xml"/><Relationship Id="rId2" Type="http://schemas.openxmlformats.org/officeDocument/2006/relationships/tags" Target="../tags/tag116.xml"/><Relationship Id="rId1" Type="http://schemas.openxmlformats.org/officeDocument/2006/relationships/tags" Target="../tags/tag115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20.xml"/><Relationship Id="rId2" Type="http://schemas.openxmlformats.org/officeDocument/2006/relationships/tags" Target="../tags/tag119.xml"/><Relationship Id="rId1" Type="http://schemas.openxmlformats.org/officeDocument/2006/relationships/tags" Target="../tags/tag118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" Type="http://schemas.openxmlformats.org/officeDocument/2006/relationships/tags" Target="../tags/tag1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5803900" y="990600"/>
            <a:ext cx="6134100" cy="3759200"/>
          </a:xfrm>
        </p:spPr>
        <p:txBody>
          <a:bodyPr>
            <a:normAutofit/>
          </a:bodyPr>
          <a:lstStyle/>
          <a:p>
            <a:pPr algn="ctr"/>
            <a:r>
              <a:rPr lang="zh-CN" altLang="en-US" sz="5335" dirty="0"/>
              <a:t>四川省新高考改革的</a:t>
            </a:r>
            <a:r>
              <a:rPr lang="en-US" altLang="zh-CN" sz="5335" dirty="0"/>
              <a:t>“</a:t>
            </a:r>
            <a:r>
              <a:rPr lang="zh-CN" altLang="en-US" sz="5335" dirty="0"/>
              <a:t>变</a:t>
            </a:r>
            <a:r>
              <a:rPr lang="en-US" altLang="zh-CN" sz="5335" dirty="0"/>
              <a:t>”</a:t>
            </a:r>
            <a:r>
              <a:rPr lang="zh-CN" altLang="en-US" sz="5335" dirty="0"/>
              <a:t>与</a:t>
            </a:r>
            <a:r>
              <a:rPr lang="en-US" altLang="zh-CN" sz="5335" dirty="0"/>
              <a:t>“</a:t>
            </a:r>
            <a:r>
              <a:rPr lang="zh-CN" altLang="en-US" sz="5335" dirty="0"/>
              <a:t>不变</a:t>
            </a:r>
            <a:r>
              <a:rPr lang="en-US" altLang="zh-CN" sz="5335" dirty="0"/>
              <a:t>”</a:t>
            </a:r>
            <a:br>
              <a:rPr lang="en-US" altLang="zh-CN" sz="5335" dirty="0"/>
            </a:br>
            <a:br>
              <a:rPr lang="en-US" altLang="zh-CN" dirty="0"/>
            </a:br>
            <a:r>
              <a:rPr lang="zh-CN" altLang="en-US" sz="3110" dirty="0"/>
              <a:t>政策解读与核心要点梳理</a:t>
            </a:r>
            <a:endParaRPr lang="zh-CN" altLang="en-US" sz="3110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pPr algn="ctr"/>
            <a:r>
              <a:rPr lang="zh-CN" altLang="en-US"/>
              <a:t>诸葛</a:t>
            </a:r>
            <a:r>
              <a:rPr lang="zh-CN" altLang="en-US"/>
              <a:t>谈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三、改革之</a:t>
            </a:r>
            <a:r>
              <a:rPr lang="en-US" altLang="zh-CN"/>
              <a:t>“</a:t>
            </a:r>
            <a:r>
              <a:rPr lang="zh-CN" altLang="en-US"/>
              <a:t>变</a:t>
            </a:r>
            <a:r>
              <a:rPr lang="en-US" altLang="zh-CN"/>
              <a:t>”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5960" y="1301750"/>
            <a:ext cx="5113020" cy="4873625"/>
          </a:xfrm>
        </p:spPr>
        <p:txBody>
          <a:bodyPr>
            <a:normAutofit fontScale="60000"/>
          </a:bodyPr>
          <a:p>
            <a:pPr marL="0" indent="0">
              <a:buNone/>
            </a:pPr>
            <a:r>
              <a:rPr lang="en-US" altLang="zh-CN"/>
              <a:t>4. </a:t>
            </a:r>
            <a:r>
              <a:rPr lang="zh-CN" altLang="en-US"/>
              <a:t>录取批次及志愿设置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录取阶段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 </a:t>
            </a:r>
            <a:endParaRPr lang="en-US" altLang="zh-CN"/>
          </a:p>
          <a:p>
            <a:pPr marL="0" indent="0">
              <a:buNone/>
            </a:pPr>
            <a:r>
              <a:rPr lang="zh-CN" altLang="en-US"/>
              <a:t>本科阶段</a:t>
            </a:r>
            <a:r>
              <a:rPr lang="en-US" altLang="zh-CN"/>
              <a:t> + </a:t>
            </a:r>
            <a:r>
              <a:rPr lang="zh-CN" altLang="en-US"/>
              <a:t>高职（专科）阶段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 </a:t>
            </a:r>
            <a:endParaRPr lang="en-US" altLang="zh-CN"/>
          </a:p>
          <a:p>
            <a:pPr marL="0" indent="0">
              <a:buNone/>
            </a:pPr>
            <a:r>
              <a:rPr lang="zh-CN" altLang="en-US"/>
              <a:t>录取批次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- </a:t>
            </a:r>
            <a:r>
              <a:rPr lang="zh-CN" altLang="en-US"/>
              <a:t>普通类：本科提前批（</a:t>
            </a:r>
            <a:r>
              <a:rPr lang="en-US" altLang="zh-CN"/>
              <a:t>A/B</a:t>
            </a:r>
            <a:r>
              <a:rPr lang="zh-CN" altLang="en-US"/>
              <a:t>段）、本科批（</a:t>
            </a:r>
            <a:r>
              <a:rPr lang="en-US" altLang="zh-CN"/>
              <a:t>A/B</a:t>
            </a:r>
            <a:r>
              <a:rPr lang="zh-CN" altLang="en-US"/>
              <a:t>段）、高职提前批、高职批</a:t>
            </a:r>
            <a:endParaRPr lang="zh-CN" altLang="en-US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- </a:t>
            </a:r>
            <a:r>
              <a:rPr lang="zh-CN" altLang="en-US"/>
              <a:t>艺术类：本科提前批、本科批、高职批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 </a:t>
            </a:r>
            <a:endParaRPr lang="en-US" altLang="zh-CN"/>
          </a:p>
          <a:p>
            <a:pPr marL="0" indent="0">
              <a:buNone/>
            </a:pP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6374765" y="1720130"/>
            <a:ext cx="4064000" cy="1814830"/>
          </a:xfrm>
          <a:prstGeom prst="rect">
            <a:avLst/>
          </a:prstGeom>
        </p:spPr>
        <p:txBody>
          <a:bodyPr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marL="0" indent="0">
              <a:buNone/>
            </a:pPr>
            <a:r>
              <a:rPr lang="zh-CN" altLang="en-US" sz="1400">
                <a:sym typeface="+mn-ea"/>
              </a:rPr>
              <a:t>志愿模式</a:t>
            </a:r>
            <a:endParaRPr lang="zh-CN" altLang="en-US" sz="1400"/>
          </a:p>
          <a:p>
            <a:pPr marL="0" indent="0">
              <a:buNone/>
            </a:pPr>
            <a:r>
              <a:rPr lang="en-US" altLang="zh-CN" sz="1400">
                <a:sym typeface="+mn-ea"/>
              </a:rPr>
              <a:t> </a:t>
            </a:r>
            <a:endParaRPr lang="en-US" altLang="zh-CN" sz="1400">
              <a:sym typeface="+mn-ea"/>
            </a:endParaRPr>
          </a:p>
          <a:p>
            <a:pPr marL="0" indent="0">
              <a:buNone/>
            </a:pPr>
            <a:endParaRPr lang="en-US" altLang="zh-CN" sz="1400"/>
          </a:p>
          <a:p>
            <a:pPr marL="0" indent="0">
              <a:buNone/>
            </a:pPr>
            <a:r>
              <a:rPr lang="en-US" altLang="zh-CN" sz="1400">
                <a:sym typeface="+mn-ea"/>
              </a:rPr>
              <a:t>- </a:t>
            </a:r>
            <a:r>
              <a:rPr lang="zh-CN" altLang="en-US" sz="1400">
                <a:sym typeface="+mn-ea"/>
              </a:rPr>
              <a:t>基本单位：院校专业组</a:t>
            </a:r>
            <a:endParaRPr lang="zh-CN" altLang="en-US" sz="1400"/>
          </a:p>
          <a:p>
            <a:pPr marL="0" indent="0">
              <a:buNone/>
            </a:pPr>
            <a:endParaRPr lang="en-US" altLang="zh-CN" sz="1400"/>
          </a:p>
          <a:p>
            <a:pPr marL="0" indent="0">
              <a:buNone/>
            </a:pPr>
            <a:endParaRPr lang="en-US" altLang="zh-CN" sz="1400"/>
          </a:p>
          <a:p>
            <a:pPr marL="0" indent="0">
              <a:buNone/>
            </a:pPr>
            <a:r>
              <a:rPr lang="en-US" altLang="zh-CN" sz="1400">
                <a:sym typeface="+mn-ea"/>
              </a:rPr>
              <a:t>- </a:t>
            </a:r>
            <a:r>
              <a:rPr lang="zh-CN" altLang="en-US" sz="1400">
                <a:sym typeface="+mn-ea"/>
              </a:rPr>
              <a:t>志愿类型：顺序志愿、平行志愿</a:t>
            </a:r>
            <a:endParaRPr lang="zh-CN" altLang="en-US" sz="1400"/>
          </a:p>
          <a:p>
            <a:pPr algn="l"/>
            <a:endParaRPr lang="zh-CN" altLang="en-US" sz="14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四、改革之</a:t>
            </a:r>
            <a:r>
              <a:rPr lang="en-US" altLang="zh-CN"/>
              <a:t>“</a:t>
            </a:r>
            <a:r>
              <a:rPr lang="zh-CN" altLang="en-US"/>
              <a:t>不变</a:t>
            </a:r>
            <a:r>
              <a:rPr lang="en-US" altLang="zh-CN"/>
              <a:t>”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r>
              <a:rPr lang="en-US" altLang="zh-CN"/>
              <a:t>- </a:t>
            </a:r>
            <a:r>
              <a:rPr lang="zh-CN" altLang="en-US"/>
              <a:t>核心原则不变：坚持公平公正、科学选拔的高考核心导向</a:t>
            </a:r>
            <a:endParaRPr lang="zh-CN" altLang="en-US"/>
          </a:p>
          <a:p>
            <a:endParaRPr lang="en-US" altLang="zh-CN"/>
          </a:p>
          <a:p>
            <a:r>
              <a:rPr lang="en-US" altLang="zh-CN"/>
              <a:t>- </a:t>
            </a:r>
            <a:r>
              <a:rPr lang="zh-CN" altLang="en-US"/>
              <a:t>基础科目不变：语文、数学、外语作为全国统考核心科目</a:t>
            </a:r>
            <a:endParaRPr lang="zh-CN" altLang="en-US"/>
          </a:p>
          <a:p>
            <a:endParaRPr lang="en-US" altLang="zh-CN"/>
          </a:p>
          <a:p>
            <a:r>
              <a:rPr lang="en-US" altLang="zh-CN"/>
              <a:t>- </a:t>
            </a:r>
            <a:r>
              <a:rPr lang="zh-CN" altLang="en-US"/>
              <a:t>公益属性不变：服务国家与区域人才培养战略，维护教育公平</a:t>
            </a:r>
            <a:endParaRPr lang="zh-CN" altLang="en-US"/>
          </a:p>
          <a:p>
            <a:endParaRPr lang="en-US" altLang="zh-CN"/>
          </a:p>
          <a:p>
            <a:r>
              <a:rPr lang="en-US" altLang="zh-CN"/>
              <a:t>- </a:t>
            </a:r>
            <a:r>
              <a:rPr lang="zh-CN" altLang="en-US"/>
              <a:t>质量导向不变：以提升人才培养质量、适配高等教育需求为目标</a:t>
            </a:r>
            <a:endParaRPr lang="zh-CN" altLang="en-US"/>
          </a:p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五、总结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60000"/>
          </a:bodyPr>
          <a:p>
            <a:r>
              <a:rPr lang="zh-CN" altLang="en-US"/>
              <a:t>变：优化调整，适配新时代</a:t>
            </a:r>
            <a:endParaRPr lang="zh-CN" altLang="en-US"/>
          </a:p>
          <a:p>
            <a:r>
              <a:rPr lang="en-US" altLang="zh-CN"/>
              <a:t> </a:t>
            </a:r>
            <a:endParaRPr lang="en-US" altLang="zh-CN"/>
          </a:p>
          <a:p>
            <a:r>
              <a:rPr lang="zh-CN" altLang="en-US"/>
              <a:t>科目模式、成绩构成、招生划线、志愿设置、评价体系</a:t>
            </a:r>
            <a:endParaRPr lang="zh-CN" altLang="en-US"/>
          </a:p>
          <a:p>
            <a:r>
              <a:rPr lang="en-US" altLang="zh-CN"/>
              <a:t> </a:t>
            </a:r>
            <a:endParaRPr lang="en-US" altLang="zh-CN"/>
          </a:p>
          <a:p>
            <a:r>
              <a:rPr lang="zh-CN" altLang="en-US"/>
              <a:t>不变：坚守核心，保障公平科学</a:t>
            </a:r>
            <a:endParaRPr lang="zh-CN" altLang="en-US"/>
          </a:p>
          <a:p>
            <a:r>
              <a:rPr lang="en-US" altLang="zh-CN"/>
              <a:t> </a:t>
            </a:r>
            <a:endParaRPr lang="en-US" altLang="zh-CN"/>
          </a:p>
          <a:p>
            <a:r>
              <a:rPr lang="zh-CN" altLang="en-US"/>
              <a:t>公平公正、科学选拔、服务人才培养的核心逻辑</a:t>
            </a:r>
            <a:endParaRPr lang="zh-CN" altLang="en-US"/>
          </a:p>
          <a:p>
            <a:r>
              <a:rPr lang="en-US" altLang="zh-CN"/>
              <a:t> </a:t>
            </a:r>
            <a:endParaRPr lang="en-US" altLang="zh-CN"/>
          </a:p>
          <a:p>
            <a:r>
              <a:rPr lang="zh-CN" altLang="en-US"/>
              <a:t>整体导向</a:t>
            </a:r>
            <a:endParaRPr lang="zh-CN" altLang="en-US"/>
          </a:p>
          <a:p>
            <a:r>
              <a:rPr lang="en-US" altLang="zh-CN"/>
              <a:t> </a:t>
            </a:r>
            <a:endParaRPr lang="en-US" altLang="zh-CN"/>
          </a:p>
          <a:p>
            <a:r>
              <a:rPr lang="zh-CN" altLang="en-US"/>
              <a:t>构建更适配新时代、更贴合四川实际的高考招生制度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谢谢您的观看</a:t>
            </a:r>
            <a:endParaRPr lang="zh-CN" altLang="en-US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pPr algn="ctr"/>
            <a:r>
              <a:rPr lang="zh-CN" altLang="en-US"/>
              <a:t>诸葛谈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目录</a:t>
            </a:r>
            <a:endParaRPr lang="zh-CN" altLang="en-US"/>
          </a:p>
        </p:txBody>
      </p:sp>
      <p:sp>
        <p:nvSpPr>
          <p:cNvPr id="3" name="Rectangle 42577_#color-2727&amp;6278"/>
          <p:cNvSpPr/>
          <p:nvPr>
            <p:custDataLst>
              <p:tags r:id="rId2"/>
            </p:custDataLst>
          </p:nvPr>
        </p:nvSpPr>
        <p:spPr>
          <a:xfrm>
            <a:off x="1041400" y="4184650"/>
            <a:ext cx="749300" cy="508000"/>
          </a:xfrm>
          <a:prstGeom prst="roundRect">
            <a:avLst>
              <a:gd name="adj" fmla="val 50400"/>
            </a:avLst>
          </a:prstGeom>
          <a:solidFill>
            <a:schemeClr val="accent1">
              <a:lumMod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 fontScale="70000"/>
          </a:bodyPr>
          <a:lstStyle/>
          <a:p>
            <a:pPr lvl="0" algn="ctr">
              <a:buClrTx/>
              <a:buSzTx/>
              <a:buFontTx/>
            </a:pPr>
            <a:r>
              <a:rPr lang="en-US" sz="2400" b="1">
                <a:solidFill>
                  <a:schemeClr val="accent1">
                    <a:lumMod val="20000"/>
                    <a:lumOff val="80000"/>
                  </a:schemeClr>
                </a:solidFill>
                <a:ea typeface="MiSans Demibold" panose="00000700000000000000" charset="-122"/>
                <a:cs typeface="+mj-lt"/>
                <a:sym typeface="+mn-ea"/>
              </a:rPr>
              <a:t>01</a:t>
            </a:r>
            <a:endParaRPr lang="en-US" sz="2400" b="1">
              <a:solidFill>
                <a:schemeClr val="accent1">
                  <a:lumMod val="20000"/>
                  <a:lumOff val="80000"/>
                </a:schemeClr>
              </a:solidFill>
              <a:ea typeface="MiSans Demibold" panose="00000700000000000000" charset="-122"/>
              <a:cs typeface="+mj-lt"/>
              <a:sym typeface="+mn-ea"/>
            </a:endParaRPr>
          </a:p>
        </p:txBody>
      </p:sp>
      <p:sp>
        <p:nvSpPr>
          <p:cNvPr id="5" name="Rectangle 42577_#color-2727&amp;6287"/>
          <p:cNvSpPr/>
          <p:nvPr>
            <p:custDataLst>
              <p:tags r:id="rId3"/>
            </p:custDataLst>
          </p:nvPr>
        </p:nvSpPr>
        <p:spPr>
          <a:xfrm>
            <a:off x="1041400" y="5429250"/>
            <a:ext cx="749300" cy="508000"/>
          </a:xfrm>
          <a:prstGeom prst="roundRect">
            <a:avLst>
              <a:gd name="adj" fmla="val 50400"/>
            </a:avLst>
          </a:prstGeom>
          <a:solidFill>
            <a:schemeClr val="accent1">
              <a:lumMod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 fontScale="70000"/>
          </a:bodyPr>
          <a:lstStyle/>
          <a:p>
            <a:pPr lvl="0" algn="ctr">
              <a:buClrTx/>
              <a:buSzTx/>
              <a:buFontTx/>
            </a:pPr>
            <a:r>
              <a:rPr lang="en-US" sz="2400" b="1">
                <a:solidFill>
                  <a:schemeClr val="accent1">
                    <a:lumMod val="20000"/>
                    <a:lumOff val="80000"/>
                  </a:schemeClr>
                </a:solidFill>
                <a:ea typeface="MiSans Demibold" panose="00000700000000000000" charset="-122"/>
                <a:cs typeface="+mj-lt"/>
                <a:sym typeface="+mn-ea"/>
              </a:rPr>
              <a:t>03</a:t>
            </a:r>
            <a:endParaRPr lang="en-US" sz="2400" b="1">
              <a:solidFill>
                <a:schemeClr val="accent1">
                  <a:lumMod val="20000"/>
                  <a:lumOff val="80000"/>
                </a:schemeClr>
              </a:solidFill>
              <a:ea typeface="MiSans Demibold" panose="00000700000000000000" charset="-122"/>
              <a:cs typeface="+mj-lt"/>
              <a:sym typeface="+mn-ea"/>
            </a:endParaRPr>
          </a:p>
        </p:txBody>
      </p:sp>
      <p:sp>
        <p:nvSpPr>
          <p:cNvPr id="6" name="Rectangle 42577_#color-2727&amp;6282"/>
          <p:cNvSpPr/>
          <p:nvPr>
            <p:custDataLst>
              <p:tags r:id="rId4"/>
            </p:custDataLst>
          </p:nvPr>
        </p:nvSpPr>
        <p:spPr>
          <a:xfrm>
            <a:off x="6350000" y="4184650"/>
            <a:ext cx="749300" cy="508000"/>
          </a:xfrm>
          <a:prstGeom prst="roundRect">
            <a:avLst>
              <a:gd name="adj" fmla="val 50400"/>
            </a:avLst>
          </a:prstGeom>
          <a:solidFill>
            <a:schemeClr val="accent1">
              <a:lumMod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 fontScale="70000"/>
          </a:bodyPr>
          <a:lstStyle/>
          <a:p>
            <a:pPr lvl="0" algn="ctr">
              <a:buClrTx/>
              <a:buSzTx/>
              <a:buFontTx/>
            </a:pPr>
            <a:r>
              <a:rPr lang="en-US" sz="2400" b="1">
                <a:solidFill>
                  <a:schemeClr val="accent1">
                    <a:lumMod val="20000"/>
                    <a:lumOff val="80000"/>
                  </a:schemeClr>
                </a:solidFill>
                <a:ea typeface="MiSans Demibold" panose="00000700000000000000" charset="-122"/>
                <a:cs typeface="+mj-lt"/>
                <a:sym typeface="+mn-ea"/>
              </a:rPr>
              <a:t>02</a:t>
            </a:r>
            <a:endParaRPr lang="en-US" sz="2400" b="1">
              <a:solidFill>
                <a:schemeClr val="accent1">
                  <a:lumMod val="20000"/>
                  <a:lumOff val="80000"/>
                </a:schemeClr>
              </a:solidFill>
              <a:ea typeface="MiSans Demibold" panose="00000700000000000000" charset="-122"/>
              <a:cs typeface="+mj-lt"/>
              <a:sym typeface="+mn-ea"/>
            </a:endParaRPr>
          </a:p>
        </p:txBody>
      </p:sp>
      <p:sp>
        <p:nvSpPr>
          <p:cNvPr id="7" name="Rectangle 42577_#color-2727&amp;6290"/>
          <p:cNvSpPr/>
          <p:nvPr>
            <p:custDataLst>
              <p:tags r:id="rId5"/>
            </p:custDataLst>
          </p:nvPr>
        </p:nvSpPr>
        <p:spPr>
          <a:xfrm>
            <a:off x="6350000" y="5429250"/>
            <a:ext cx="749300" cy="508000"/>
          </a:xfrm>
          <a:prstGeom prst="roundRect">
            <a:avLst>
              <a:gd name="adj" fmla="val 50400"/>
            </a:avLst>
          </a:prstGeom>
          <a:solidFill>
            <a:schemeClr val="accent1">
              <a:lumMod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 fontScale="70000"/>
          </a:bodyPr>
          <a:lstStyle/>
          <a:p>
            <a:pPr lvl="0" algn="ctr">
              <a:buClrTx/>
              <a:buSzTx/>
              <a:buFontTx/>
            </a:pPr>
            <a:r>
              <a:rPr lang="en-US" sz="2400" b="1">
                <a:solidFill>
                  <a:schemeClr val="accent1">
                    <a:lumMod val="20000"/>
                    <a:lumOff val="80000"/>
                  </a:schemeClr>
                </a:solidFill>
                <a:ea typeface="MiSans Demibold" panose="00000700000000000000" charset="-122"/>
                <a:cs typeface="+mj-lt"/>
                <a:sym typeface="+mn-ea"/>
              </a:rPr>
              <a:t>04</a:t>
            </a:r>
            <a:endParaRPr lang="en-US" sz="2400" b="1">
              <a:solidFill>
                <a:schemeClr val="accent1">
                  <a:lumMod val="20000"/>
                  <a:lumOff val="80000"/>
                </a:schemeClr>
              </a:solidFill>
              <a:ea typeface="MiSans Demibold" panose="00000700000000000000" charset="-122"/>
              <a:cs typeface="+mj-lt"/>
              <a:sym typeface="+mn-ea"/>
            </a:endParaRPr>
          </a:p>
        </p:txBody>
      </p:sp>
      <p:sp>
        <p:nvSpPr>
          <p:cNvPr id="8" name="项标题"/>
          <p:cNvSpPr txBox="1"/>
          <p:nvPr>
            <p:custDataLst>
              <p:tags r:id="rId6"/>
            </p:custDataLst>
          </p:nvPr>
        </p:nvSpPr>
        <p:spPr>
          <a:xfrm>
            <a:off x="7302500" y="5219700"/>
            <a:ext cx="3848100" cy="9271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l">
              <a:lnSpc>
                <a:spcPct val="96000"/>
              </a:lnSpc>
            </a:pPr>
            <a:r>
              <a:rPr lang="zh-CN" altLang="en-US" sz="2600" spc="300" dirty="0">
                <a:solidFill>
                  <a:schemeClr val="accent1">
                    <a:lumMod val="20000"/>
                    <a:lumOff val="80000"/>
                  </a:schemeClr>
                </a:solidFill>
                <a:latin typeface="+mn-ea"/>
              </a:rPr>
              <a:t>改革之</a:t>
            </a:r>
            <a:r>
              <a:rPr lang="en-US" altLang="zh-CN" sz="2600" spc="300" dirty="0">
                <a:solidFill>
                  <a:schemeClr val="accent1">
                    <a:lumMod val="20000"/>
                    <a:lumOff val="80000"/>
                  </a:schemeClr>
                </a:solidFill>
                <a:latin typeface="+mn-ea"/>
              </a:rPr>
              <a:t>“</a:t>
            </a:r>
            <a:r>
              <a:rPr lang="zh-CN" altLang="en-US" sz="2600" spc="300" dirty="0">
                <a:solidFill>
                  <a:schemeClr val="accent1">
                    <a:lumMod val="20000"/>
                    <a:lumOff val="80000"/>
                  </a:schemeClr>
                </a:solidFill>
                <a:latin typeface="+mn-ea"/>
              </a:rPr>
              <a:t>不变</a:t>
            </a:r>
            <a:r>
              <a:rPr lang="en-US" altLang="zh-CN" sz="2600" spc="300" dirty="0">
                <a:solidFill>
                  <a:schemeClr val="accent1">
                    <a:lumMod val="20000"/>
                    <a:lumOff val="80000"/>
                  </a:schemeClr>
                </a:solidFill>
                <a:latin typeface="+mn-ea"/>
              </a:rPr>
              <a:t>”</a:t>
            </a:r>
            <a:r>
              <a:rPr lang="zh-CN" altLang="en-US" sz="2600" spc="300" dirty="0">
                <a:solidFill>
                  <a:schemeClr val="accent1">
                    <a:lumMod val="20000"/>
                    <a:lumOff val="80000"/>
                  </a:schemeClr>
                </a:solidFill>
                <a:latin typeface="+mn-ea"/>
              </a:rPr>
              <a:t>：基本原则坚守</a:t>
            </a:r>
            <a:endParaRPr lang="zh-CN" altLang="en-US" sz="2600" spc="300" dirty="0">
              <a:solidFill>
                <a:schemeClr val="accent1">
                  <a:lumMod val="20000"/>
                  <a:lumOff val="80000"/>
                </a:schemeClr>
              </a:solidFill>
              <a:latin typeface="+mn-ea"/>
            </a:endParaRPr>
          </a:p>
        </p:txBody>
      </p:sp>
      <p:sp>
        <p:nvSpPr>
          <p:cNvPr id="9" name="项标题"/>
          <p:cNvSpPr txBox="1"/>
          <p:nvPr>
            <p:custDataLst>
              <p:tags r:id="rId7"/>
            </p:custDataLst>
          </p:nvPr>
        </p:nvSpPr>
        <p:spPr>
          <a:xfrm>
            <a:off x="7302500" y="3975100"/>
            <a:ext cx="3848100" cy="9271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l">
              <a:lnSpc>
                <a:spcPct val="96000"/>
              </a:lnSpc>
            </a:pPr>
            <a:r>
              <a:rPr lang="" altLang="en-US" sz="2600" spc="300" dirty="0">
                <a:solidFill>
                  <a:schemeClr val="accent1">
                    <a:lumMod val="20000"/>
                    <a:lumOff val="80000"/>
                  </a:schemeClr>
                </a:solidFill>
                <a:latin typeface="+mn-ea"/>
              </a:rPr>
              <a:t> </a:t>
            </a:r>
            <a:r>
              <a:rPr lang="zh-CN" altLang="en-US" sz="2600" spc="300" dirty="0">
                <a:solidFill>
                  <a:schemeClr val="accent1">
                    <a:lumMod val="20000"/>
                    <a:lumOff val="80000"/>
                  </a:schemeClr>
                </a:solidFill>
                <a:latin typeface="+mn-ea"/>
              </a:rPr>
              <a:t>综合素质评价的引入</a:t>
            </a:r>
            <a:endParaRPr lang="zh-CN" altLang="en-US" sz="2600" spc="300" dirty="0">
              <a:solidFill>
                <a:schemeClr val="accent1">
                  <a:lumMod val="20000"/>
                  <a:lumOff val="80000"/>
                </a:schemeClr>
              </a:solidFill>
              <a:latin typeface="+mn-ea"/>
            </a:endParaRPr>
          </a:p>
        </p:txBody>
      </p:sp>
      <p:sp>
        <p:nvSpPr>
          <p:cNvPr id="10" name="项标题"/>
          <p:cNvSpPr txBox="1"/>
          <p:nvPr>
            <p:custDataLst>
              <p:tags r:id="rId8"/>
            </p:custDataLst>
          </p:nvPr>
        </p:nvSpPr>
        <p:spPr>
          <a:xfrm>
            <a:off x="1993900" y="5219700"/>
            <a:ext cx="3848100" cy="9271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l">
              <a:lnSpc>
                <a:spcPct val="96000"/>
              </a:lnSpc>
            </a:pPr>
            <a:r>
              <a:rPr lang="zh-CN" altLang="en-US" sz="2600" spc="300" dirty="0">
                <a:solidFill>
                  <a:schemeClr val="accent1">
                    <a:lumMod val="20000"/>
                    <a:lumOff val="80000"/>
                  </a:schemeClr>
                </a:solidFill>
                <a:latin typeface="+mn-ea"/>
              </a:rPr>
              <a:t>改革之</a:t>
            </a:r>
            <a:r>
              <a:rPr lang="en-US" altLang="zh-CN" sz="2600" spc="300" dirty="0">
                <a:solidFill>
                  <a:schemeClr val="accent1">
                    <a:lumMod val="20000"/>
                    <a:lumOff val="80000"/>
                  </a:schemeClr>
                </a:solidFill>
                <a:latin typeface="+mn-ea"/>
              </a:rPr>
              <a:t>“</a:t>
            </a:r>
            <a:r>
              <a:rPr lang="zh-CN" altLang="en-US" sz="2600" spc="300" dirty="0">
                <a:solidFill>
                  <a:schemeClr val="accent1">
                    <a:lumMod val="20000"/>
                    <a:lumOff val="80000"/>
                  </a:schemeClr>
                </a:solidFill>
                <a:latin typeface="+mn-ea"/>
              </a:rPr>
              <a:t>变</a:t>
            </a:r>
            <a:r>
              <a:rPr lang="en-US" altLang="zh-CN" sz="2600" spc="300" dirty="0">
                <a:solidFill>
                  <a:schemeClr val="accent1">
                    <a:lumMod val="20000"/>
                    <a:lumOff val="80000"/>
                  </a:schemeClr>
                </a:solidFill>
                <a:latin typeface="+mn-ea"/>
              </a:rPr>
              <a:t>”</a:t>
            </a:r>
            <a:r>
              <a:rPr lang="zh-CN" altLang="en-US" sz="2600" spc="300" dirty="0">
                <a:solidFill>
                  <a:schemeClr val="accent1">
                    <a:lumMod val="20000"/>
                    <a:lumOff val="80000"/>
                  </a:schemeClr>
                </a:solidFill>
                <a:latin typeface="+mn-ea"/>
              </a:rPr>
              <a:t>：核心调整内容</a:t>
            </a:r>
            <a:endParaRPr lang="zh-CN" altLang="en-US" sz="2600" spc="300" dirty="0">
              <a:solidFill>
                <a:schemeClr val="accent1">
                  <a:lumMod val="20000"/>
                  <a:lumOff val="80000"/>
                </a:schemeClr>
              </a:solidFill>
              <a:latin typeface="+mn-ea"/>
            </a:endParaRPr>
          </a:p>
        </p:txBody>
      </p:sp>
      <p:sp>
        <p:nvSpPr>
          <p:cNvPr id="11" name="项标题"/>
          <p:cNvSpPr txBox="1"/>
          <p:nvPr>
            <p:custDataLst>
              <p:tags r:id="rId9"/>
            </p:custDataLst>
          </p:nvPr>
        </p:nvSpPr>
        <p:spPr>
          <a:xfrm>
            <a:off x="1993900" y="3975100"/>
            <a:ext cx="3848100" cy="9271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l">
              <a:lnSpc>
                <a:spcPct val="96000"/>
              </a:lnSpc>
            </a:pPr>
            <a:r>
              <a:rPr lang="" altLang="en-US" sz="2600" spc="300" dirty="0">
                <a:solidFill>
                  <a:schemeClr val="accent1">
                    <a:lumMod val="20000"/>
                    <a:lumOff val="80000"/>
                  </a:schemeClr>
                </a:solidFill>
                <a:latin typeface="+mn-ea"/>
              </a:rPr>
              <a:t> </a:t>
            </a:r>
            <a:r>
              <a:rPr lang="zh-CN" altLang="en-US" sz="2600" spc="300" dirty="0">
                <a:solidFill>
                  <a:schemeClr val="accent1">
                    <a:lumMod val="20000"/>
                    <a:lumOff val="80000"/>
                  </a:schemeClr>
                </a:solidFill>
                <a:latin typeface="+mn-ea"/>
              </a:rPr>
              <a:t>改革背景与目标</a:t>
            </a:r>
            <a:endParaRPr lang="zh-CN" altLang="en-US" sz="2600" spc="300" dirty="0">
              <a:solidFill>
                <a:schemeClr val="accent1">
                  <a:lumMod val="20000"/>
                  <a:lumOff val="80000"/>
                </a:schemeClr>
              </a:solidFill>
              <a:latin typeface="+mn-ea"/>
            </a:endParaRPr>
          </a:p>
        </p:txBody>
      </p:sp>
      <p:sp>
        <p:nvSpPr>
          <p:cNvPr id="2" name="图片 15" descr="C:/Users/ADMIN/AppData/Local/Temp/fig2wpp/@svg_02-2785&amp;1483.svg"/>
          <p:cNvSpPr/>
          <p:nvPr userDrawn="1">
            <p:custDataLst>
              <p:tags r:id="rId10"/>
            </p:custDataLst>
          </p:nvPr>
        </p:nvSpPr>
        <p:spPr>
          <a:xfrm>
            <a:off x="3248045" y="1482580"/>
            <a:ext cx="5060911" cy="722756"/>
          </a:xfrm>
          <a:custGeom>
            <a:avLst/>
            <a:gdLst>
              <a:gd name="connsiteX0" fmla="*/ 604520 w 5060911"/>
              <a:gd name="connsiteY0" fmla="*/ 550291 h 722756"/>
              <a:gd name="connsiteX1" fmla="*/ 494284 w 5060911"/>
              <a:gd name="connsiteY1" fmla="*/ 678307 h 722756"/>
              <a:gd name="connsiteX2" fmla="*/ 332486 w 5060911"/>
              <a:gd name="connsiteY2" fmla="*/ 722757 h 722756"/>
              <a:gd name="connsiteX3" fmla="*/ 160020 w 5060911"/>
              <a:gd name="connsiteY3" fmla="*/ 677418 h 722756"/>
              <a:gd name="connsiteX4" fmla="*/ 41783 w 5060911"/>
              <a:gd name="connsiteY4" fmla="*/ 549402 h 722756"/>
              <a:gd name="connsiteX5" fmla="*/ 0 w 5060911"/>
              <a:gd name="connsiteY5" fmla="*/ 358267 h 722756"/>
              <a:gd name="connsiteX6" fmla="*/ 42672 w 5060911"/>
              <a:gd name="connsiteY6" fmla="*/ 170688 h 722756"/>
              <a:gd name="connsiteX7" fmla="*/ 162687 w 5060911"/>
              <a:gd name="connsiteY7" fmla="*/ 44450 h 722756"/>
              <a:gd name="connsiteX8" fmla="*/ 340487 w 5060911"/>
              <a:gd name="connsiteY8" fmla="*/ 0 h 722756"/>
              <a:gd name="connsiteX9" fmla="*/ 498729 w 5060911"/>
              <a:gd name="connsiteY9" fmla="*/ 46228 h 722756"/>
              <a:gd name="connsiteX10" fmla="*/ 602742 w 5060911"/>
              <a:gd name="connsiteY10" fmla="*/ 172466 h 722756"/>
              <a:gd name="connsiteX11" fmla="*/ 464947 w 5060911"/>
              <a:gd name="connsiteY11" fmla="*/ 233807 h 722756"/>
              <a:gd name="connsiteX12" fmla="*/ 410718 w 5060911"/>
              <a:gd name="connsiteY12" fmla="*/ 168021 h 722756"/>
              <a:gd name="connsiteX13" fmla="*/ 331597 w 5060911"/>
              <a:gd name="connsiteY13" fmla="*/ 145796 h 722756"/>
              <a:gd name="connsiteX14" fmla="*/ 241808 w 5060911"/>
              <a:gd name="connsiteY14" fmla="*/ 172466 h 722756"/>
              <a:gd name="connsiteX15" fmla="*/ 181356 w 5060911"/>
              <a:gd name="connsiteY15" fmla="*/ 246253 h 722756"/>
              <a:gd name="connsiteX16" fmla="*/ 160020 w 5060911"/>
              <a:gd name="connsiteY16" fmla="*/ 358267 h 722756"/>
              <a:gd name="connsiteX17" fmla="*/ 181356 w 5060911"/>
              <a:gd name="connsiteY17" fmla="*/ 473837 h 722756"/>
              <a:gd name="connsiteX18" fmla="*/ 241808 w 5060911"/>
              <a:gd name="connsiteY18" fmla="*/ 550291 h 722756"/>
              <a:gd name="connsiteX19" fmla="*/ 331597 w 5060911"/>
              <a:gd name="connsiteY19" fmla="*/ 576961 h 722756"/>
              <a:gd name="connsiteX20" fmla="*/ 408051 w 5060911"/>
              <a:gd name="connsiteY20" fmla="*/ 554736 h 722756"/>
              <a:gd name="connsiteX21" fmla="*/ 466725 w 5060911"/>
              <a:gd name="connsiteY21" fmla="*/ 488950 h 722756"/>
              <a:gd name="connsiteX22" fmla="*/ 984394 w 5060911"/>
              <a:gd name="connsiteY22" fmla="*/ 722757 h 722756"/>
              <a:gd name="connsiteX23" fmla="*/ 809261 w 5060911"/>
              <a:gd name="connsiteY23" fmla="*/ 680085 h 722756"/>
              <a:gd name="connsiteX24" fmla="*/ 695469 w 5060911"/>
              <a:gd name="connsiteY24" fmla="*/ 555625 h 722756"/>
              <a:gd name="connsiteX25" fmla="*/ 655464 w 5060911"/>
              <a:gd name="connsiteY25" fmla="*/ 361823 h 722756"/>
              <a:gd name="connsiteX26" fmla="*/ 695469 w 5060911"/>
              <a:gd name="connsiteY26" fmla="*/ 168021 h 722756"/>
              <a:gd name="connsiteX27" fmla="*/ 809261 w 5060911"/>
              <a:gd name="connsiteY27" fmla="*/ 43561 h 722756"/>
              <a:gd name="connsiteX28" fmla="*/ 984394 w 5060911"/>
              <a:gd name="connsiteY28" fmla="*/ 0 h 722756"/>
              <a:gd name="connsiteX29" fmla="*/ 1158638 w 5060911"/>
              <a:gd name="connsiteY29" fmla="*/ 43561 h 722756"/>
              <a:gd name="connsiteX30" fmla="*/ 1272426 w 5060911"/>
              <a:gd name="connsiteY30" fmla="*/ 168021 h 722756"/>
              <a:gd name="connsiteX31" fmla="*/ 1312431 w 5060911"/>
              <a:gd name="connsiteY31" fmla="*/ 361823 h 722756"/>
              <a:gd name="connsiteX32" fmla="*/ 1272426 w 5060911"/>
              <a:gd name="connsiteY32" fmla="*/ 555625 h 722756"/>
              <a:gd name="connsiteX33" fmla="*/ 1158638 w 5060911"/>
              <a:gd name="connsiteY33" fmla="*/ 680085 h 722756"/>
              <a:gd name="connsiteX34" fmla="*/ 984394 w 5060911"/>
              <a:gd name="connsiteY34" fmla="*/ 722757 h 722756"/>
              <a:gd name="connsiteX35" fmla="*/ 984394 w 5060911"/>
              <a:gd name="connsiteY35" fmla="*/ 576961 h 722756"/>
              <a:gd name="connsiteX36" fmla="*/ 1107965 w 5060911"/>
              <a:gd name="connsiteY36" fmla="*/ 520954 h 722756"/>
              <a:gd name="connsiteX37" fmla="*/ 1153304 w 5060911"/>
              <a:gd name="connsiteY37" fmla="*/ 361823 h 722756"/>
              <a:gd name="connsiteX38" fmla="*/ 1107965 w 5060911"/>
              <a:gd name="connsiteY38" fmla="*/ 202692 h 722756"/>
              <a:gd name="connsiteX39" fmla="*/ 984394 w 5060911"/>
              <a:gd name="connsiteY39" fmla="*/ 145796 h 722756"/>
              <a:gd name="connsiteX40" fmla="*/ 859934 w 5060911"/>
              <a:gd name="connsiteY40" fmla="*/ 202692 h 722756"/>
              <a:gd name="connsiteX41" fmla="*/ 814595 w 5060911"/>
              <a:gd name="connsiteY41" fmla="*/ 361823 h 722756"/>
              <a:gd name="connsiteX42" fmla="*/ 859934 w 5060911"/>
              <a:gd name="connsiteY42" fmla="*/ 520954 h 722756"/>
              <a:gd name="connsiteX43" fmla="*/ 984394 w 5060911"/>
              <a:gd name="connsiteY43" fmla="*/ 576961 h 722756"/>
              <a:gd name="connsiteX44" fmla="*/ 1565936 w 5060911"/>
              <a:gd name="connsiteY44" fmla="*/ 710311 h 722756"/>
              <a:gd name="connsiteX45" fmla="*/ 1410361 w 5060911"/>
              <a:gd name="connsiteY45" fmla="*/ 710311 h 722756"/>
              <a:gd name="connsiteX46" fmla="*/ 1410361 w 5060911"/>
              <a:gd name="connsiteY46" fmla="*/ 12446 h 722756"/>
              <a:gd name="connsiteX47" fmla="*/ 1553489 w 5060911"/>
              <a:gd name="connsiteY47" fmla="*/ 12446 h 722756"/>
              <a:gd name="connsiteX48" fmla="*/ 1831746 w 5060911"/>
              <a:gd name="connsiteY48" fmla="*/ 424053 h 722756"/>
              <a:gd name="connsiteX49" fmla="*/ 1837080 w 5060911"/>
              <a:gd name="connsiteY49" fmla="*/ 424053 h 722756"/>
              <a:gd name="connsiteX50" fmla="*/ 1837080 w 5060911"/>
              <a:gd name="connsiteY50" fmla="*/ 12446 h 722756"/>
              <a:gd name="connsiteX51" fmla="*/ 1992655 w 5060911"/>
              <a:gd name="connsiteY51" fmla="*/ 12446 h 722756"/>
              <a:gd name="connsiteX52" fmla="*/ 1992655 w 5060911"/>
              <a:gd name="connsiteY52" fmla="*/ 710311 h 722756"/>
              <a:gd name="connsiteX53" fmla="*/ 1857527 w 5060911"/>
              <a:gd name="connsiteY53" fmla="*/ 710311 h 722756"/>
              <a:gd name="connsiteX54" fmla="*/ 1571269 w 5060911"/>
              <a:gd name="connsiteY54" fmla="*/ 298704 h 722756"/>
              <a:gd name="connsiteX55" fmla="*/ 1565936 w 5060911"/>
              <a:gd name="connsiteY55" fmla="*/ 298704 h 722756"/>
              <a:gd name="connsiteX56" fmla="*/ 2426576 w 5060911"/>
              <a:gd name="connsiteY56" fmla="*/ 710311 h 722756"/>
              <a:gd name="connsiteX57" fmla="*/ 2271001 w 5060911"/>
              <a:gd name="connsiteY57" fmla="*/ 710311 h 722756"/>
              <a:gd name="connsiteX58" fmla="*/ 2271001 w 5060911"/>
              <a:gd name="connsiteY58" fmla="*/ 158242 h 722756"/>
              <a:gd name="connsiteX59" fmla="*/ 2075421 w 5060911"/>
              <a:gd name="connsiteY59" fmla="*/ 158242 h 722756"/>
              <a:gd name="connsiteX60" fmla="*/ 2075421 w 5060911"/>
              <a:gd name="connsiteY60" fmla="*/ 12446 h 722756"/>
              <a:gd name="connsiteX61" fmla="*/ 2621267 w 5060911"/>
              <a:gd name="connsiteY61" fmla="*/ 12446 h 722756"/>
              <a:gd name="connsiteX62" fmla="*/ 2621267 w 5060911"/>
              <a:gd name="connsiteY62" fmla="*/ 158242 h 722756"/>
              <a:gd name="connsiteX63" fmla="*/ 2426576 w 5060911"/>
              <a:gd name="connsiteY63" fmla="*/ 158242 h 722756"/>
              <a:gd name="connsiteX64" fmla="*/ 2859494 w 5060911"/>
              <a:gd name="connsiteY64" fmla="*/ 426720 h 722756"/>
              <a:gd name="connsiteX65" fmla="*/ 2859494 w 5060911"/>
              <a:gd name="connsiteY65" fmla="*/ 568960 h 722756"/>
              <a:gd name="connsiteX66" fmla="*/ 3183979 w 5060911"/>
              <a:gd name="connsiteY66" fmla="*/ 568960 h 722756"/>
              <a:gd name="connsiteX67" fmla="*/ 3183979 w 5060911"/>
              <a:gd name="connsiteY67" fmla="*/ 710311 h 722756"/>
              <a:gd name="connsiteX68" fmla="*/ 2703919 w 5060911"/>
              <a:gd name="connsiteY68" fmla="*/ 710311 h 722756"/>
              <a:gd name="connsiteX69" fmla="*/ 2703919 w 5060911"/>
              <a:gd name="connsiteY69" fmla="*/ 12446 h 722756"/>
              <a:gd name="connsiteX70" fmla="*/ 3173311 w 5060911"/>
              <a:gd name="connsiteY70" fmla="*/ 12446 h 722756"/>
              <a:gd name="connsiteX71" fmla="*/ 3173311 w 5060911"/>
              <a:gd name="connsiteY71" fmla="*/ 153797 h 722756"/>
              <a:gd name="connsiteX72" fmla="*/ 2859494 w 5060911"/>
              <a:gd name="connsiteY72" fmla="*/ 153797 h 722756"/>
              <a:gd name="connsiteX73" fmla="*/ 2859494 w 5060911"/>
              <a:gd name="connsiteY73" fmla="*/ 285369 h 722756"/>
              <a:gd name="connsiteX74" fmla="*/ 3156420 w 5060911"/>
              <a:gd name="connsiteY74" fmla="*/ 285369 h 722756"/>
              <a:gd name="connsiteX75" fmla="*/ 3156420 w 5060911"/>
              <a:gd name="connsiteY75" fmla="*/ 426720 h 722756"/>
              <a:gd name="connsiteX76" fmla="*/ 3430753 w 5060911"/>
              <a:gd name="connsiteY76" fmla="*/ 710311 h 722756"/>
              <a:gd name="connsiteX77" fmla="*/ 3275178 w 5060911"/>
              <a:gd name="connsiteY77" fmla="*/ 710311 h 722756"/>
              <a:gd name="connsiteX78" fmla="*/ 3275178 w 5060911"/>
              <a:gd name="connsiteY78" fmla="*/ 12446 h 722756"/>
              <a:gd name="connsiteX79" fmla="*/ 3418307 w 5060911"/>
              <a:gd name="connsiteY79" fmla="*/ 12446 h 722756"/>
              <a:gd name="connsiteX80" fmla="*/ 3696564 w 5060911"/>
              <a:gd name="connsiteY80" fmla="*/ 424053 h 722756"/>
              <a:gd name="connsiteX81" fmla="*/ 3701898 w 5060911"/>
              <a:gd name="connsiteY81" fmla="*/ 424053 h 722756"/>
              <a:gd name="connsiteX82" fmla="*/ 3701898 w 5060911"/>
              <a:gd name="connsiteY82" fmla="*/ 12446 h 722756"/>
              <a:gd name="connsiteX83" fmla="*/ 3857473 w 5060911"/>
              <a:gd name="connsiteY83" fmla="*/ 12446 h 722756"/>
              <a:gd name="connsiteX84" fmla="*/ 3857473 w 5060911"/>
              <a:gd name="connsiteY84" fmla="*/ 710311 h 722756"/>
              <a:gd name="connsiteX85" fmla="*/ 3722345 w 5060911"/>
              <a:gd name="connsiteY85" fmla="*/ 710311 h 722756"/>
              <a:gd name="connsiteX86" fmla="*/ 3436087 w 5060911"/>
              <a:gd name="connsiteY86" fmla="*/ 298704 h 722756"/>
              <a:gd name="connsiteX87" fmla="*/ 3430753 w 5060911"/>
              <a:gd name="connsiteY87" fmla="*/ 298704 h 722756"/>
              <a:gd name="connsiteX88" fmla="*/ 4291394 w 5060911"/>
              <a:gd name="connsiteY88" fmla="*/ 710311 h 722756"/>
              <a:gd name="connsiteX89" fmla="*/ 4135818 w 5060911"/>
              <a:gd name="connsiteY89" fmla="*/ 710311 h 722756"/>
              <a:gd name="connsiteX90" fmla="*/ 4135818 w 5060911"/>
              <a:gd name="connsiteY90" fmla="*/ 158242 h 722756"/>
              <a:gd name="connsiteX91" fmla="*/ 3940239 w 5060911"/>
              <a:gd name="connsiteY91" fmla="*/ 158242 h 722756"/>
              <a:gd name="connsiteX92" fmla="*/ 3940239 w 5060911"/>
              <a:gd name="connsiteY92" fmla="*/ 12446 h 722756"/>
              <a:gd name="connsiteX93" fmla="*/ 4486085 w 5060911"/>
              <a:gd name="connsiteY93" fmla="*/ 12446 h 722756"/>
              <a:gd name="connsiteX94" fmla="*/ 4486085 w 5060911"/>
              <a:gd name="connsiteY94" fmla="*/ 158242 h 722756"/>
              <a:gd name="connsiteX95" fmla="*/ 4291394 w 5060911"/>
              <a:gd name="connsiteY95" fmla="*/ 158242 h 722756"/>
              <a:gd name="connsiteX96" fmla="*/ 4783544 w 5060911"/>
              <a:gd name="connsiteY96" fmla="*/ 721868 h 722756"/>
              <a:gd name="connsiteX97" fmla="*/ 4612856 w 5060911"/>
              <a:gd name="connsiteY97" fmla="*/ 674751 h 722756"/>
              <a:gd name="connsiteX98" fmla="*/ 4503509 w 5060911"/>
              <a:gd name="connsiteY98" fmla="*/ 550291 h 722756"/>
              <a:gd name="connsiteX99" fmla="*/ 4638637 w 5060911"/>
              <a:gd name="connsiteY99" fmla="*/ 488061 h 722756"/>
              <a:gd name="connsiteX100" fmla="*/ 4695533 w 5060911"/>
              <a:gd name="connsiteY100" fmla="*/ 558292 h 722756"/>
              <a:gd name="connsiteX101" fmla="*/ 4784433 w 5060911"/>
              <a:gd name="connsiteY101" fmla="*/ 581406 h 722756"/>
              <a:gd name="connsiteX102" fmla="*/ 4867999 w 5060911"/>
              <a:gd name="connsiteY102" fmla="*/ 563626 h 722756"/>
              <a:gd name="connsiteX103" fmla="*/ 4899114 w 5060911"/>
              <a:gd name="connsiteY103" fmla="*/ 514731 h 722756"/>
              <a:gd name="connsiteX104" fmla="*/ 4887557 w 5060911"/>
              <a:gd name="connsiteY104" fmla="*/ 479171 h 722756"/>
              <a:gd name="connsiteX105" fmla="*/ 4847552 w 5060911"/>
              <a:gd name="connsiteY105" fmla="*/ 452501 h 722756"/>
              <a:gd name="connsiteX106" fmla="*/ 4764875 w 5060911"/>
              <a:gd name="connsiteY106" fmla="*/ 424942 h 722756"/>
              <a:gd name="connsiteX107" fmla="*/ 4645749 w 5060911"/>
              <a:gd name="connsiteY107" fmla="*/ 385826 h 722756"/>
              <a:gd name="connsiteX108" fmla="*/ 4563072 w 5060911"/>
              <a:gd name="connsiteY108" fmla="*/ 324485 h 722756"/>
              <a:gd name="connsiteX109" fmla="*/ 4527512 w 5060911"/>
              <a:gd name="connsiteY109" fmla="*/ 212471 h 722756"/>
              <a:gd name="connsiteX110" fmla="*/ 4562183 w 5060911"/>
              <a:gd name="connsiteY110" fmla="*/ 103124 h 722756"/>
              <a:gd name="connsiteX111" fmla="*/ 4658195 w 5060911"/>
              <a:gd name="connsiteY111" fmla="*/ 27559 h 722756"/>
              <a:gd name="connsiteX112" fmla="*/ 4793323 w 5060911"/>
              <a:gd name="connsiteY112" fmla="*/ 0 h 722756"/>
              <a:gd name="connsiteX113" fmla="*/ 5060912 w 5060911"/>
              <a:gd name="connsiteY113" fmla="*/ 164465 h 722756"/>
              <a:gd name="connsiteX114" fmla="*/ 4927562 w 5060911"/>
              <a:gd name="connsiteY114" fmla="*/ 227584 h 722756"/>
              <a:gd name="connsiteX115" fmla="*/ 4870666 w 5060911"/>
              <a:gd name="connsiteY115" fmla="*/ 160909 h 722756"/>
              <a:gd name="connsiteX116" fmla="*/ 4791545 w 5060911"/>
              <a:gd name="connsiteY116" fmla="*/ 140462 h 722756"/>
              <a:gd name="connsiteX117" fmla="*/ 4716869 w 5060911"/>
              <a:gd name="connsiteY117" fmla="*/ 160020 h 722756"/>
              <a:gd name="connsiteX118" fmla="*/ 4686643 w 5060911"/>
              <a:gd name="connsiteY118" fmla="*/ 208915 h 722756"/>
              <a:gd name="connsiteX119" fmla="*/ 4699089 w 5060911"/>
              <a:gd name="connsiteY119" fmla="*/ 243586 h 722756"/>
              <a:gd name="connsiteX120" fmla="*/ 4739983 w 5060911"/>
              <a:gd name="connsiteY120" fmla="*/ 268478 h 722756"/>
              <a:gd name="connsiteX121" fmla="*/ 4822660 w 5060911"/>
              <a:gd name="connsiteY121" fmla="*/ 294259 h 722756"/>
              <a:gd name="connsiteX122" fmla="*/ 4940008 w 5060911"/>
              <a:gd name="connsiteY122" fmla="*/ 332486 h 722756"/>
              <a:gd name="connsiteX123" fmla="*/ 5022685 w 5060911"/>
              <a:gd name="connsiteY123" fmla="*/ 394716 h 722756"/>
              <a:gd name="connsiteX124" fmla="*/ 5058245 w 5060911"/>
              <a:gd name="connsiteY124" fmla="*/ 506730 h 722756"/>
              <a:gd name="connsiteX125" fmla="*/ 5022685 w 5060911"/>
              <a:gd name="connsiteY125" fmla="*/ 619633 h 722756"/>
              <a:gd name="connsiteX126" fmla="*/ 4925784 w 5060911"/>
              <a:gd name="connsiteY126" fmla="*/ 695198 h 722756"/>
              <a:gd name="connsiteX127" fmla="*/ 4783544 w 5060911"/>
              <a:gd name="connsiteY127" fmla="*/ 721868 h 722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</a:cxnLst>
            <a:rect l="l" t="t" r="r" b="b"/>
            <a:pathLst>
              <a:path w="5060911" h="722756">
                <a:moveTo>
                  <a:pt x="604520" y="550291"/>
                </a:moveTo>
                <a:cubicBezTo>
                  <a:pt x="578443" y="605409"/>
                  <a:pt x="541697" y="648081"/>
                  <a:pt x="494284" y="678307"/>
                </a:cubicBezTo>
                <a:cubicBezTo>
                  <a:pt x="447463" y="707940"/>
                  <a:pt x="393531" y="722757"/>
                  <a:pt x="332486" y="722757"/>
                </a:cubicBezTo>
                <a:cubicBezTo>
                  <a:pt x="267885" y="722757"/>
                  <a:pt x="210397" y="707644"/>
                  <a:pt x="160020" y="677418"/>
                </a:cubicBezTo>
                <a:cubicBezTo>
                  <a:pt x="109643" y="647192"/>
                  <a:pt x="70231" y="604520"/>
                  <a:pt x="41783" y="549402"/>
                </a:cubicBezTo>
                <a:cubicBezTo>
                  <a:pt x="13928" y="493691"/>
                  <a:pt x="0" y="429980"/>
                  <a:pt x="0" y="358267"/>
                </a:cubicBezTo>
                <a:cubicBezTo>
                  <a:pt x="0" y="287147"/>
                  <a:pt x="14224" y="224621"/>
                  <a:pt x="42672" y="170688"/>
                </a:cubicBezTo>
                <a:cubicBezTo>
                  <a:pt x="71120" y="116163"/>
                  <a:pt x="111125" y="74083"/>
                  <a:pt x="162687" y="44450"/>
                </a:cubicBezTo>
                <a:cubicBezTo>
                  <a:pt x="214249" y="14817"/>
                  <a:pt x="273516" y="0"/>
                  <a:pt x="340487" y="0"/>
                </a:cubicBezTo>
                <a:cubicBezTo>
                  <a:pt x="402124" y="0"/>
                  <a:pt x="454872" y="15409"/>
                  <a:pt x="498729" y="46228"/>
                </a:cubicBezTo>
                <a:cubicBezTo>
                  <a:pt x="542586" y="76454"/>
                  <a:pt x="577257" y="118533"/>
                  <a:pt x="602742" y="172466"/>
                </a:cubicBezTo>
                <a:lnTo>
                  <a:pt x="464947" y="233807"/>
                </a:lnTo>
                <a:cubicBezTo>
                  <a:pt x="452501" y="204766"/>
                  <a:pt x="434425" y="182838"/>
                  <a:pt x="410718" y="168021"/>
                </a:cubicBezTo>
                <a:cubicBezTo>
                  <a:pt x="387604" y="153204"/>
                  <a:pt x="361230" y="145796"/>
                  <a:pt x="331597" y="145796"/>
                </a:cubicBezTo>
                <a:cubicBezTo>
                  <a:pt x="297815" y="145796"/>
                  <a:pt x="267885" y="154686"/>
                  <a:pt x="241808" y="172466"/>
                </a:cubicBezTo>
                <a:cubicBezTo>
                  <a:pt x="216323" y="189653"/>
                  <a:pt x="196173" y="214249"/>
                  <a:pt x="181356" y="246253"/>
                </a:cubicBezTo>
                <a:cubicBezTo>
                  <a:pt x="167132" y="278257"/>
                  <a:pt x="160020" y="315595"/>
                  <a:pt x="160020" y="358267"/>
                </a:cubicBezTo>
                <a:cubicBezTo>
                  <a:pt x="160020" y="402124"/>
                  <a:pt x="167132" y="440648"/>
                  <a:pt x="181356" y="473837"/>
                </a:cubicBezTo>
                <a:cubicBezTo>
                  <a:pt x="196173" y="506434"/>
                  <a:pt x="216323" y="531918"/>
                  <a:pt x="241808" y="550291"/>
                </a:cubicBezTo>
                <a:cubicBezTo>
                  <a:pt x="267885" y="568071"/>
                  <a:pt x="297815" y="576961"/>
                  <a:pt x="331597" y="576961"/>
                </a:cubicBezTo>
                <a:cubicBezTo>
                  <a:pt x="360045" y="576961"/>
                  <a:pt x="385530" y="569553"/>
                  <a:pt x="408051" y="554736"/>
                </a:cubicBezTo>
                <a:cubicBezTo>
                  <a:pt x="431165" y="539327"/>
                  <a:pt x="450723" y="517398"/>
                  <a:pt x="466725" y="488950"/>
                </a:cubicBezTo>
                <a:close/>
                <a:moveTo>
                  <a:pt x="984394" y="722757"/>
                </a:moveTo>
                <a:cubicBezTo>
                  <a:pt x="916830" y="722757"/>
                  <a:pt x="858453" y="708533"/>
                  <a:pt x="809261" y="680085"/>
                </a:cubicBezTo>
                <a:cubicBezTo>
                  <a:pt x="760070" y="651044"/>
                  <a:pt x="722139" y="609558"/>
                  <a:pt x="695469" y="555625"/>
                </a:cubicBezTo>
                <a:cubicBezTo>
                  <a:pt x="668799" y="501100"/>
                  <a:pt x="655464" y="436499"/>
                  <a:pt x="655464" y="361823"/>
                </a:cubicBezTo>
                <a:cubicBezTo>
                  <a:pt x="655464" y="286554"/>
                  <a:pt x="668799" y="221954"/>
                  <a:pt x="695469" y="168021"/>
                </a:cubicBezTo>
                <a:cubicBezTo>
                  <a:pt x="722139" y="113496"/>
                  <a:pt x="760070" y="72009"/>
                  <a:pt x="809261" y="43561"/>
                </a:cubicBezTo>
                <a:cubicBezTo>
                  <a:pt x="858453" y="14520"/>
                  <a:pt x="916830" y="0"/>
                  <a:pt x="984394" y="0"/>
                </a:cubicBezTo>
                <a:cubicBezTo>
                  <a:pt x="1051366" y="0"/>
                  <a:pt x="1109447" y="14520"/>
                  <a:pt x="1158638" y="43561"/>
                </a:cubicBezTo>
                <a:cubicBezTo>
                  <a:pt x="1207830" y="72009"/>
                  <a:pt x="1245756" y="113496"/>
                  <a:pt x="1272426" y="168021"/>
                </a:cubicBezTo>
                <a:cubicBezTo>
                  <a:pt x="1299096" y="221954"/>
                  <a:pt x="1312431" y="286554"/>
                  <a:pt x="1312431" y="361823"/>
                </a:cubicBezTo>
                <a:cubicBezTo>
                  <a:pt x="1312431" y="436499"/>
                  <a:pt x="1299096" y="501100"/>
                  <a:pt x="1272426" y="555625"/>
                </a:cubicBezTo>
                <a:cubicBezTo>
                  <a:pt x="1245756" y="609558"/>
                  <a:pt x="1207830" y="651044"/>
                  <a:pt x="1158638" y="680085"/>
                </a:cubicBezTo>
                <a:cubicBezTo>
                  <a:pt x="1109447" y="708533"/>
                  <a:pt x="1051366" y="722757"/>
                  <a:pt x="984394" y="722757"/>
                </a:cubicBezTo>
                <a:close/>
                <a:moveTo>
                  <a:pt x="984394" y="576961"/>
                </a:moveTo>
                <a:cubicBezTo>
                  <a:pt x="1036549" y="576961"/>
                  <a:pt x="1077739" y="558292"/>
                  <a:pt x="1107965" y="520954"/>
                </a:cubicBezTo>
                <a:cubicBezTo>
                  <a:pt x="1138191" y="483023"/>
                  <a:pt x="1153304" y="429980"/>
                  <a:pt x="1153304" y="361823"/>
                </a:cubicBezTo>
                <a:cubicBezTo>
                  <a:pt x="1153304" y="293666"/>
                  <a:pt x="1138191" y="240623"/>
                  <a:pt x="1107965" y="202692"/>
                </a:cubicBezTo>
                <a:cubicBezTo>
                  <a:pt x="1078332" y="164761"/>
                  <a:pt x="1037142" y="145796"/>
                  <a:pt x="984394" y="145796"/>
                </a:cubicBezTo>
                <a:cubicBezTo>
                  <a:pt x="931647" y="145796"/>
                  <a:pt x="890160" y="164761"/>
                  <a:pt x="859934" y="202692"/>
                </a:cubicBezTo>
                <a:cubicBezTo>
                  <a:pt x="829708" y="240623"/>
                  <a:pt x="814595" y="293666"/>
                  <a:pt x="814595" y="361823"/>
                </a:cubicBezTo>
                <a:cubicBezTo>
                  <a:pt x="814595" y="429980"/>
                  <a:pt x="829708" y="483023"/>
                  <a:pt x="859934" y="520954"/>
                </a:cubicBezTo>
                <a:cubicBezTo>
                  <a:pt x="890160" y="558292"/>
                  <a:pt x="931647" y="576961"/>
                  <a:pt x="984394" y="576961"/>
                </a:cubicBezTo>
                <a:close/>
                <a:moveTo>
                  <a:pt x="1565936" y="710311"/>
                </a:moveTo>
                <a:lnTo>
                  <a:pt x="1410361" y="710311"/>
                </a:lnTo>
                <a:lnTo>
                  <a:pt x="1410361" y="12446"/>
                </a:lnTo>
                <a:lnTo>
                  <a:pt x="1553489" y="12446"/>
                </a:lnTo>
                <a:lnTo>
                  <a:pt x="1831746" y="424053"/>
                </a:lnTo>
                <a:lnTo>
                  <a:pt x="1837080" y="424053"/>
                </a:lnTo>
                <a:lnTo>
                  <a:pt x="1837080" y="12446"/>
                </a:lnTo>
                <a:lnTo>
                  <a:pt x="1992655" y="12446"/>
                </a:lnTo>
                <a:lnTo>
                  <a:pt x="1992655" y="710311"/>
                </a:lnTo>
                <a:lnTo>
                  <a:pt x="1857527" y="710311"/>
                </a:lnTo>
                <a:lnTo>
                  <a:pt x="1571269" y="298704"/>
                </a:lnTo>
                <a:lnTo>
                  <a:pt x="1565936" y="298704"/>
                </a:lnTo>
                <a:close/>
                <a:moveTo>
                  <a:pt x="2426576" y="710311"/>
                </a:moveTo>
                <a:lnTo>
                  <a:pt x="2271001" y="710311"/>
                </a:lnTo>
                <a:lnTo>
                  <a:pt x="2271001" y="158242"/>
                </a:lnTo>
                <a:lnTo>
                  <a:pt x="2075421" y="158242"/>
                </a:lnTo>
                <a:lnTo>
                  <a:pt x="2075421" y="12446"/>
                </a:lnTo>
                <a:lnTo>
                  <a:pt x="2621267" y="12446"/>
                </a:lnTo>
                <a:lnTo>
                  <a:pt x="2621267" y="158242"/>
                </a:lnTo>
                <a:lnTo>
                  <a:pt x="2426576" y="158242"/>
                </a:lnTo>
                <a:close/>
                <a:moveTo>
                  <a:pt x="2859494" y="426720"/>
                </a:moveTo>
                <a:lnTo>
                  <a:pt x="2859494" y="568960"/>
                </a:lnTo>
                <a:lnTo>
                  <a:pt x="3183979" y="568960"/>
                </a:lnTo>
                <a:lnTo>
                  <a:pt x="3183979" y="710311"/>
                </a:lnTo>
                <a:lnTo>
                  <a:pt x="2703919" y="710311"/>
                </a:lnTo>
                <a:lnTo>
                  <a:pt x="2703919" y="12446"/>
                </a:lnTo>
                <a:lnTo>
                  <a:pt x="3173311" y="12446"/>
                </a:lnTo>
                <a:lnTo>
                  <a:pt x="3173311" y="153797"/>
                </a:lnTo>
                <a:lnTo>
                  <a:pt x="2859494" y="153797"/>
                </a:lnTo>
                <a:lnTo>
                  <a:pt x="2859494" y="285369"/>
                </a:lnTo>
                <a:lnTo>
                  <a:pt x="3156420" y="285369"/>
                </a:lnTo>
                <a:lnTo>
                  <a:pt x="3156420" y="426720"/>
                </a:lnTo>
                <a:close/>
                <a:moveTo>
                  <a:pt x="3430753" y="710311"/>
                </a:moveTo>
                <a:lnTo>
                  <a:pt x="3275178" y="710311"/>
                </a:lnTo>
                <a:lnTo>
                  <a:pt x="3275178" y="12446"/>
                </a:lnTo>
                <a:lnTo>
                  <a:pt x="3418307" y="12446"/>
                </a:lnTo>
                <a:lnTo>
                  <a:pt x="3696564" y="424053"/>
                </a:lnTo>
                <a:lnTo>
                  <a:pt x="3701898" y="424053"/>
                </a:lnTo>
                <a:lnTo>
                  <a:pt x="3701898" y="12446"/>
                </a:lnTo>
                <a:lnTo>
                  <a:pt x="3857473" y="12446"/>
                </a:lnTo>
                <a:lnTo>
                  <a:pt x="3857473" y="710311"/>
                </a:lnTo>
                <a:lnTo>
                  <a:pt x="3722345" y="710311"/>
                </a:lnTo>
                <a:lnTo>
                  <a:pt x="3436087" y="298704"/>
                </a:lnTo>
                <a:lnTo>
                  <a:pt x="3430753" y="298704"/>
                </a:lnTo>
                <a:close/>
                <a:moveTo>
                  <a:pt x="4291394" y="710311"/>
                </a:moveTo>
                <a:lnTo>
                  <a:pt x="4135818" y="710311"/>
                </a:lnTo>
                <a:lnTo>
                  <a:pt x="4135818" y="158242"/>
                </a:lnTo>
                <a:lnTo>
                  <a:pt x="3940239" y="158242"/>
                </a:lnTo>
                <a:lnTo>
                  <a:pt x="3940239" y="12446"/>
                </a:lnTo>
                <a:lnTo>
                  <a:pt x="4486085" y="12446"/>
                </a:lnTo>
                <a:lnTo>
                  <a:pt x="4486085" y="158242"/>
                </a:lnTo>
                <a:lnTo>
                  <a:pt x="4291394" y="158242"/>
                </a:lnTo>
                <a:close/>
                <a:moveTo>
                  <a:pt x="4783544" y="721868"/>
                </a:moveTo>
                <a:cubicBezTo>
                  <a:pt x="4718355" y="721868"/>
                  <a:pt x="4661459" y="706162"/>
                  <a:pt x="4612856" y="674751"/>
                </a:cubicBezTo>
                <a:cubicBezTo>
                  <a:pt x="4564266" y="643340"/>
                  <a:pt x="4527817" y="601853"/>
                  <a:pt x="4503509" y="550291"/>
                </a:cubicBezTo>
                <a:lnTo>
                  <a:pt x="4638637" y="488061"/>
                </a:lnTo>
                <a:cubicBezTo>
                  <a:pt x="4651083" y="518880"/>
                  <a:pt x="4670057" y="542290"/>
                  <a:pt x="4695533" y="558292"/>
                </a:cubicBezTo>
                <a:cubicBezTo>
                  <a:pt x="4721022" y="573701"/>
                  <a:pt x="4750651" y="581406"/>
                  <a:pt x="4784433" y="581406"/>
                </a:cubicBezTo>
                <a:cubicBezTo>
                  <a:pt x="4819409" y="581406"/>
                  <a:pt x="4847260" y="575479"/>
                  <a:pt x="4867999" y="563626"/>
                </a:cubicBezTo>
                <a:cubicBezTo>
                  <a:pt x="4888751" y="551180"/>
                  <a:pt x="4899114" y="534882"/>
                  <a:pt x="4899114" y="514731"/>
                </a:cubicBezTo>
                <a:cubicBezTo>
                  <a:pt x="4899114" y="500507"/>
                  <a:pt x="4895266" y="488654"/>
                  <a:pt x="4887557" y="479171"/>
                </a:cubicBezTo>
                <a:cubicBezTo>
                  <a:pt x="4879861" y="469688"/>
                  <a:pt x="4866526" y="460798"/>
                  <a:pt x="4847552" y="452501"/>
                </a:cubicBezTo>
                <a:cubicBezTo>
                  <a:pt x="4828591" y="444204"/>
                  <a:pt x="4801032" y="435017"/>
                  <a:pt x="4764875" y="424942"/>
                </a:cubicBezTo>
                <a:cubicBezTo>
                  <a:pt x="4716869" y="411903"/>
                  <a:pt x="4677169" y="398865"/>
                  <a:pt x="4645749" y="385826"/>
                </a:cubicBezTo>
                <a:cubicBezTo>
                  <a:pt x="4614939" y="372787"/>
                  <a:pt x="4587380" y="352340"/>
                  <a:pt x="4563072" y="324485"/>
                </a:cubicBezTo>
                <a:cubicBezTo>
                  <a:pt x="4539374" y="296037"/>
                  <a:pt x="4527512" y="258699"/>
                  <a:pt x="4527512" y="212471"/>
                </a:cubicBezTo>
                <a:cubicBezTo>
                  <a:pt x="4527512" y="171577"/>
                  <a:pt x="4539069" y="135128"/>
                  <a:pt x="4562183" y="103124"/>
                </a:cubicBezTo>
                <a:cubicBezTo>
                  <a:pt x="4585894" y="70527"/>
                  <a:pt x="4617898" y="45339"/>
                  <a:pt x="4658195" y="27559"/>
                </a:cubicBezTo>
                <a:cubicBezTo>
                  <a:pt x="4699089" y="9186"/>
                  <a:pt x="4744136" y="0"/>
                  <a:pt x="4793323" y="0"/>
                </a:cubicBezTo>
                <a:cubicBezTo>
                  <a:pt x="4917783" y="0"/>
                  <a:pt x="5006988" y="54822"/>
                  <a:pt x="5060912" y="164465"/>
                </a:cubicBezTo>
                <a:lnTo>
                  <a:pt x="4927562" y="227584"/>
                </a:lnTo>
                <a:cubicBezTo>
                  <a:pt x="4912157" y="196765"/>
                  <a:pt x="4893196" y="174540"/>
                  <a:pt x="4870666" y="160909"/>
                </a:cubicBezTo>
                <a:cubicBezTo>
                  <a:pt x="4848746" y="147278"/>
                  <a:pt x="4822368" y="140462"/>
                  <a:pt x="4791545" y="140462"/>
                </a:cubicBezTo>
                <a:cubicBezTo>
                  <a:pt x="4762513" y="140462"/>
                  <a:pt x="4737621" y="146981"/>
                  <a:pt x="4716869" y="160020"/>
                </a:cubicBezTo>
                <a:cubicBezTo>
                  <a:pt x="4696727" y="173059"/>
                  <a:pt x="4686643" y="189357"/>
                  <a:pt x="4686643" y="208915"/>
                </a:cubicBezTo>
                <a:cubicBezTo>
                  <a:pt x="4686643" y="222546"/>
                  <a:pt x="4690796" y="234103"/>
                  <a:pt x="4699089" y="243586"/>
                </a:cubicBezTo>
                <a:cubicBezTo>
                  <a:pt x="4707395" y="252476"/>
                  <a:pt x="4721022" y="260773"/>
                  <a:pt x="4739983" y="268478"/>
                </a:cubicBezTo>
                <a:cubicBezTo>
                  <a:pt x="4758957" y="276183"/>
                  <a:pt x="4786516" y="284776"/>
                  <a:pt x="4822660" y="294259"/>
                </a:cubicBezTo>
                <a:cubicBezTo>
                  <a:pt x="4869485" y="306705"/>
                  <a:pt x="4908601" y="319447"/>
                  <a:pt x="4940008" y="332486"/>
                </a:cubicBezTo>
                <a:cubicBezTo>
                  <a:pt x="4971428" y="345525"/>
                  <a:pt x="4998987" y="366268"/>
                  <a:pt x="5022685" y="394716"/>
                </a:cubicBezTo>
                <a:cubicBezTo>
                  <a:pt x="5046396" y="423164"/>
                  <a:pt x="5058245" y="460502"/>
                  <a:pt x="5058245" y="506730"/>
                </a:cubicBezTo>
                <a:cubicBezTo>
                  <a:pt x="5058245" y="549402"/>
                  <a:pt x="5046396" y="587036"/>
                  <a:pt x="5022685" y="619633"/>
                </a:cubicBezTo>
                <a:cubicBezTo>
                  <a:pt x="4999571" y="652230"/>
                  <a:pt x="4967275" y="677418"/>
                  <a:pt x="4925784" y="695198"/>
                </a:cubicBezTo>
                <a:cubicBezTo>
                  <a:pt x="4884306" y="712978"/>
                  <a:pt x="4836884" y="721868"/>
                  <a:pt x="4783544" y="721868"/>
                </a:cubicBezTo>
                <a:close/>
              </a:path>
            </a:pathLst>
          </a:custGeom>
          <a:solidFill>
            <a:schemeClr val="accent1">
              <a:alpha val="8000"/>
            </a:schemeClr>
          </a:solidFill>
          <a:ln w="12700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custDataLst>
      <p:tags r:id="rId1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一、改革背景与目标</a:t>
            </a:r>
            <a:endParaRPr lang="zh-CN" altLang="en-US"/>
          </a:p>
        </p:txBody>
      </p:sp>
      <p:sp>
        <p:nvSpPr>
          <p:cNvPr id="3" name="正文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/>
              <a:t>1. </a:t>
            </a:r>
            <a:r>
              <a:rPr lang="zh-CN" altLang="en-US"/>
              <a:t>改革背景：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核心导向：响应国家号召，适配地方实际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- </a:t>
            </a:r>
            <a:r>
              <a:rPr lang="zh-CN" altLang="en-US"/>
              <a:t>国家政策导向：党中央、国务院推动，探索</a:t>
            </a:r>
            <a:r>
              <a:rPr lang="en-US" altLang="zh-CN"/>
              <a:t>“</a:t>
            </a:r>
            <a:r>
              <a:rPr lang="zh-CN" altLang="en-US"/>
              <a:t>招生考试分离</a:t>
            </a:r>
            <a:r>
              <a:rPr lang="en-US" altLang="zh-CN"/>
              <a:t>”</a:t>
            </a:r>
            <a:r>
              <a:rPr lang="zh-CN" altLang="en-US"/>
              <a:t>运行机制</a:t>
            </a:r>
            <a:endParaRPr lang="zh-CN" altLang="en-US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- </a:t>
            </a:r>
            <a:r>
              <a:rPr lang="zh-CN" altLang="en-US"/>
              <a:t>教育发展需求：破解</a:t>
            </a:r>
            <a:r>
              <a:rPr lang="en-US" altLang="zh-CN"/>
              <a:t>“</a:t>
            </a:r>
            <a:r>
              <a:rPr lang="zh-CN" altLang="en-US"/>
              <a:t>唯分数论</a:t>
            </a:r>
            <a:r>
              <a:rPr lang="en-US" altLang="zh-CN"/>
              <a:t>”“</a:t>
            </a:r>
            <a:r>
              <a:rPr lang="zh-CN" altLang="en-US"/>
              <a:t>负担重</a:t>
            </a:r>
            <a:r>
              <a:rPr lang="en-US" altLang="zh-CN"/>
              <a:t>”</a:t>
            </a:r>
            <a:r>
              <a:rPr lang="zh-CN" altLang="en-US"/>
              <a:t>等传统高考弊端</a:t>
            </a:r>
            <a:endParaRPr lang="zh-CN" altLang="en-US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- </a:t>
            </a:r>
            <a:r>
              <a:rPr lang="zh-CN" altLang="en-US"/>
              <a:t>地方实际情况：结合四川教育资源分布、高中教育水平稳步推进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一、改革背景与目标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90000" lnSpcReduction="10000"/>
          </a:bodyPr>
          <a:p>
            <a:pPr marL="0" indent="0">
              <a:buNone/>
            </a:pPr>
            <a:r>
              <a:rPr lang="en-US" altLang="zh-CN"/>
              <a:t>2. </a:t>
            </a:r>
            <a:r>
              <a:rPr lang="zh-CN" altLang="en-US"/>
              <a:t>改革目标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四大核心目标：公平</a:t>
            </a:r>
            <a:r>
              <a:rPr lang="en-US" altLang="zh-CN"/>
              <a:t>·</a:t>
            </a:r>
            <a:r>
              <a:rPr lang="zh-CN" altLang="en-US"/>
              <a:t>科学</a:t>
            </a:r>
            <a:r>
              <a:rPr lang="en-US" altLang="zh-CN"/>
              <a:t>·</a:t>
            </a:r>
            <a:r>
              <a:rPr lang="zh-CN" altLang="en-US"/>
              <a:t>多样</a:t>
            </a:r>
            <a:r>
              <a:rPr lang="en-US" altLang="zh-CN"/>
              <a:t>·</a:t>
            </a:r>
            <a:r>
              <a:rPr lang="zh-CN" altLang="en-US"/>
              <a:t>高效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 </a:t>
            </a:r>
            <a:r>
              <a:rPr lang="en-US" altLang="zh-CN"/>
              <a:t>- </a:t>
            </a:r>
            <a:r>
              <a:rPr lang="zh-CN" altLang="en-US"/>
              <a:t>公平性：保障所有学生平等接受高等教育的机会</a:t>
            </a:r>
            <a:endParaRPr lang="zh-CN" altLang="en-US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- </a:t>
            </a:r>
            <a:r>
              <a:rPr lang="zh-CN" altLang="en-US"/>
              <a:t>科学性：提升人才选拔的客观性、精准度</a:t>
            </a:r>
            <a:endParaRPr lang="zh-CN" altLang="en-US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- </a:t>
            </a:r>
            <a:r>
              <a:rPr lang="zh-CN" altLang="en-US"/>
              <a:t>多样性：赋予学生科目选择权，促进全面</a:t>
            </a:r>
            <a:r>
              <a:rPr lang="en-US" altLang="zh-CN"/>
              <a:t>+</a:t>
            </a:r>
            <a:r>
              <a:rPr lang="zh-CN" altLang="en-US"/>
              <a:t>个性化发展</a:t>
            </a:r>
            <a:endParaRPr lang="zh-CN" altLang="en-US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- </a:t>
            </a:r>
            <a:r>
              <a:rPr lang="zh-CN" altLang="en-US"/>
              <a:t>高效性：减轻应试压力，提升教育与招生效率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二、综合素质评价的引入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5960" y="1301750"/>
            <a:ext cx="4789805" cy="4873625"/>
          </a:xfrm>
        </p:spPr>
        <p:txBody>
          <a:bodyPr>
            <a:normAutofit fontScale="70000"/>
          </a:bodyPr>
          <a:p>
            <a:pPr marL="0" indent="0">
              <a:buNone/>
            </a:pPr>
            <a:r>
              <a:rPr lang="en-US" altLang="zh-CN"/>
              <a:t>1. </a:t>
            </a:r>
            <a:r>
              <a:rPr lang="zh-CN" altLang="en-US"/>
              <a:t>评价内容与程序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评价内容（六大维度）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- </a:t>
            </a:r>
            <a:r>
              <a:rPr lang="zh-CN" altLang="en-US"/>
              <a:t>思想品德：遵纪守法、公益服务、爱国情感</a:t>
            </a:r>
            <a:endParaRPr lang="zh-CN" altLang="en-US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- </a:t>
            </a:r>
            <a:r>
              <a:rPr lang="zh-CN" altLang="en-US"/>
              <a:t>学业水平：基础知识、解题能力、学科特长</a:t>
            </a:r>
            <a:endParaRPr lang="zh-CN" altLang="en-US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- </a:t>
            </a:r>
            <a:r>
              <a:rPr lang="zh-CN" altLang="en-US"/>
              <a:t>身心健康：体育锻炼、体质测试、心理素质</a:t>
            </a:r>
            <a:endParaRPr lang="zh-CN" altLang="en-US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- </a:t>
            </a:r>
            <a:r>
              <a:rPr lang="zh-CN" altLang="en-US"/>
              <a:t>艺术素养：审美鉴赏、艺术活动参与</a:t>
            </a:r>
            <a:endParaRPr lang="zh-CN" altLang="en-US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6096000" y="494665"/>
            <a:ext cx="4064000" cy="629285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marL="0" indent="0">
              <a:buNone/>
            </a:pPr>
            <a:r>
              <a:rPr lang="en-US" altLang="zh-CN">
                <a:sym typeface="+mn-ea"/>
              </a:rPr>
              <a:t> </a:t>
            </a:r>
            <a:endParaRPr lang="en-US" altLang="zh-CN">
              <a:sym typeface="+mn-ea"/>
            </a:endParaRPr>
          </a:p>
          <a:p>
            <a:pPr marL="0" indent="0">
              <a:buNone/>
            </a:pPr>
            <a:endParaRPr lang="en-US" altLang="zh-CN">
              <a:sym typeface="+mn-ea"/>
            </a:endParaRPr>
          </a:p>
          <a:p>
            <a:pPr marL="0" indent="0">
              <a:buNone/>
            </a:pPr>
            <a:endParaRPr lang="en-US" altLang="zh-CN">
              <a:sym typeface="+mn-ea"/>
            </a:endParaRPr>
          </a:p>
          <a:p>
            <a:pPr marL="0" indent="0">
              <a:buNone/>
            </a:pPr>
            <a:endParaRPr lang="en-US" altLang="zh-CN">
              <a:sym typeface="+mn-ea"/>
            </a:endParaRPr>
          </a:p>
          <a:p>
            <a:pPr marL="0" indent="0">
              <a:buNone/>
            </a:pPr>
            <a:endParaRPr lang="en-US" altLang="zh-CN">
              <a:sym typeface="+mn-ea"/>
            </a:endParaRPr>
          </a:p>
          <a:p>
            <a:pPr marL="0" indent="0">
              <a:buNone/>
            </a:pPr>
            <a:endParaRPr lang="en-US" altLang="zh-CN">
              <a:sym typeface="+mn-ea"/>
            </a:endParaRPr>
          </a:p>
          <a:p>
            <a:pPr marL="0" indent="0">
              <a:buNone/>
            </a:pPr>
            <a:endParaRPr lang="en-US" altLang="zh-CN">
              <a:sym typeface="+mn-ea"/>
            </a:endParaRPr>
          </a:p>
          <a:p>
            <a:pPr marL="0" indent="0">
              <a:buNone/>
            </a:pPr>
            <a:endParaRPr lang="en-US" altLang="zh-CN" sz="1700">
              <a:sym typeface="+mn-ea"/>
            </a:endParaRPr>
          </a:p>
          <a:p>
            <a:pPr marL="0" indent="0">
              <a:buNone/>
            </a:pPr>
            <a:r>
              <a:rPr lang="en-US" altLang="zh-CN" sz="1700">
                <a:sym typeface="+mn-ea"/>
              </a:rPr>
              <a:t>- </a:t>
            </a:r>
            <a:r>
              <a:rPr lang="zh-CN" altLang="en-US" sz="1700">
                <a:sym typeface="+mn-ea"/>
              </a:rPr>
              <a:t>劳动素养：劳动观念、劳动能力、各类劳动参与</a:t>
            </a:r>
            <a:endParaRPr lang="zh-CN" altLang="en-US" sz="1700"/>
          </a:p>
          <a:p>
            <a:pPr marL="0" indent="0">
              <a:buNone/>
            </a:pPr>
            <a:endParaRPr lang="en-US" altLang="zh-CN" sz="1700"/>
          </a:p>
          <a:p>
            <a:pPr marL="0" indent="0">
              <a:buNone/>
            </a:pPr>
            <a:r>
              <a:rPr lang="en-US" altLang="zh-CN" sz="1700">
                <a:sym typeface="+mn-ea"/>
              </a:rPr>
              <a:t>- </a:t>
            </a:r>
            <a:r>
              <a:rPr lang="zh-CN" altLang="en-US" sz="1700">
                <a:sym typeface="+mn-ea"/>
              </a:rPr>
              <a:t>社会实践：主题实践、科创、社团、研学活动</a:t>
            </a:r>
            <a:endParaRPr lang="zh-CN" altLang="en-US" sz="1700"/>
          </a:p>
          <a:p>
            <a:pPr marL="0" indent="0">
              <a:buNone/>
            </a:pPr>
            <a:r>
              <a:rPr lang="en-US" altLang="zh-CN" sz="1700">
                <a:sym typeface="+mn-ea"/>
              </a:rPr>
              <a:t> </a:t>
            </a:r>
            <a:endParaRPr lang="en-US" altLang="zh-CN" sz="1700"/>
          </a:p>
          <a:p>
            <a:pPr marL="0" indent="0">
              <a:buNone/>
            </a:pPr>
            <a:endParaRPr lang="zh-CN" altLang="en-US" sz="1700">
              <a:sym typeface="+mn-ea"/>
            </a:endParaRPr>
          </a:p>
          <a:p>
            <a:pPr marL="0" indent="0">
              <a:buNone/>
            </a:pPr>
            <a:r>
              <a:rPr lang="zh-CN" altLang="en-US" sz="1700">
                <a:solidFill>
                  <a:srgbClr val="FF0000"/>
                </a:solidFill>
                <a:sym typeface="+mn-ea"/>
              </a:rPr>
              <a:t>评价程序</a:t>
            </a:r>
            <a:endParaRPr lang="zh-CN" altLang="en-US" sz="17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1700">
                <a:solidFill>
                  <a:srgbClr val="FF0000"/>
                </a:solidFill>
                <a:sym typeface="+mn-ea"/>
              </a:rPr>
              <a:t> </a:t>
            </a:r>
            <a:endParaRPr lang="en-US" altLang="zh-CN" sz="17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sz="1700">
                <a:solidFill>
                  <a:srgbClr val="FF0000"/>
                </a:solidFill>
                <a:sym typeface="+mn-ea"/>
              </a:rPr>
              <a:t>真实记录</a:t>
            </a:r>
            <a:r>
              <a:rPr lang="en-US" altLang="zh-CN" sz="1700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en-US" sz="1700">
                <a:solidFill>
                  <a:srgbClr val="FF0000"/>
                </a:solidFill>
                <a:sym typeface="+mn-ea"/>
              </a:rPr>
              <a:t>→</a:t>
            </a:r>
            <a:r>
              <a:rPr lang="en-US" altLang="zh-CN" sz="1700">
                <a:solidFill>
                  <a:srgbClr val="FF0000"/>
                </a:solidFill>
                <a:sym typeface="+mn-ea"/>
              </a:rPr>
              <a:t> </a:t>
            </a:r>
            <a:r>
              <a:rPr lang="zh-CN" altLang="en-US" sz="1700">
                <a:solidFill>
                  <a:srgbClr val="FF0000"/>
                </a:solidFill>
                <a:sym typeface="+mn-ea"/>
              </a:rPr>
              <a:t>整理遴选</a:t>
            </a:r>
            <a:r>
              <a:rPr lang="en-US" altLang="zh-CN" sz="1700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en-US" sz="1700">
                <a:solidFill>
                  <a:srgbClr val="FF0000"/>
                </a:solidFill>
                <a:sym typeface="+mn-ea"/>
              </a:rPr>
              <a:t>→</a:t>
            </a:r>
            <a:r>
              <a:rPr lang="en-US" altLang="zh-CN" sz="1700">
                <a:solidFill>
                  <a:srgbClr val="FF0000"/>
                </a:solidFill>
                <a:sym typeface="+mn-ea"/>
              </a:rPr>
              <a:t> </a:t>
            </a:r>
            <a:r>
              <a:rPr lang="zh-CN" altLang="en-US" sz="1700">
                <a:solidFill>
                  <a:srgbClr val="FF0000"/>
                </a:solidFill>
                <a:sym typeface="+mn-ea"/>
              </a:rPr>
              <a:t>公示审核</a:t>
            </a:r>
            <a:r>
              <a:rPr lang="en-US" altLang="zh-CN" sz="1700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en-US" sz="1700">
                <a:solidFill>
                  <a:srgbClr val="FF0000"/>
                </a:solidFill>
                <a:sym typeface="+mn-ea"/>
              </a:rPr>
              <a:t>→</a:t>
            </a:r>
            <a:r>
              <a:rPr lang="en-US" altLang="zh-CN" sz="1700">
                <a:solidFill>
                  <a:srgbClr val="FF0000"/>
                </a:solidFill>
                <a:sym typeface="+mn-ea"/>
              </a:rPr>
              <a:t> </a:t>
            </a:r>
            <a:r>
              <a:rPr lang="zh-CN" altLang="en-US" sz="1700">
                <a:solidFill>
                  <a:srgbClr val="FF0000"/>
                </a:solidFill>
                <a:sym typeface="+mn-ea"/>
              </a:rPr>
              <a:t>形成档案</a:t>
            </a:r>
            <a:endParaRPr lang="zh-CN" altLang="en-US" sz="1700">
              <a:solidFill>
                <a:srgbClr val="FF0000"/>
              </a:solidFill>
            </a:endParaRPr>
          </a:p>
          <a:p>
            <a:pPr algn="l"/>
            <a:endParaRPr lang="zh-CN" altLang="en-US" sz="1700">
              <a:solidFill>
                <a:srgbClr val="FF0000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二、综合素质评价的引入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r>
              <a:rPr lang="en-US" altLang="zh-CN"/>
              <a:t>2. </a:t>
            </a:r>
            <a:r>
              <a:rPr lang="zh-CN" altLang="en-US"/>
              <a:t>招生运用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- </a:t>
            </a:r>
            <a:r>
              <a:rPr lang="zh-CN" altLang="en-US"/>
              <a:t>高校：依据办学特色制定使用办法，集体评议档案材料</a:t>
            </a:r>
            <a:endParaRPr lang="zh-CN" altLang="en-US"/>
          </a:p>
          <a:p>
            <a:endParaRPr lang="en-US" altLang="zh-CN"/>
          </a:p>
          <a:p>
            <a:pPr marL="0" indent="0">
              <a:buNone/>
            </a:pPr>
            <a:r>
              <a:rPr lang="en-US" altLang="zh-CN"/>
              <a:t>- </a:t>
            </a:r>
            <a:r>
              <a:rPr lang="zh-CN" altLang="en-US"/>
              <a:t>作用：招生录取重要参考，分数相同时可优先录取</a:t>
            </a:r>
            <a:r>
              <a:rPr lang="en-US" altLang="zh-CN"/>
              <a:t>/</a:t>
            </a:r>
            <a:r>
              <a:rPr lang="zh-CN" altLang="en-US"/>
              <a:t>安排专业</a:t>
            </a:r>
            <a:endParaRPr lang="zh-CN" altLang="en-US"/>
          </a:p>
          <a:p>
            <a:endParaRPr lang="en-US" altLang="zh-CN"/>
          </a:p>
          <a:p>
            <a:pPr marL="0" indent="0">
              <a:buNone/>
            </a:pPr>
            <a:r>
              <a:rPr lang="en-US" altLang="zh-CN"/>
              <a:t>- </a:t>
            </a:r>
            <a:r>
              <a:rPr lang="zh-CN" altLang="en-US"/>
              <a:t>要求：高校需在招生章程中明确规则，确保公开透明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三、改革之</a:t>
            </a:r>
            <a:r>
              <a:rPr lang="en-US" altLang="zh-CN"/>
              <a:t>“</a:t>
            </a:r>
            <a:r>
              <a:rPr lang="zh-CN" altLang="en-US"/>
              <a:t>变</a:t>
            </a:r>
            <a:r>
              <a:rPr lang="en-US" altLang="zh-CN"/>
              <a:t>”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5960" y="1301750"/>
            <a:ext cx="4547235" cy="4873625"/>
          </a:xfrm>
        </p:spPr>
        <p:txBody>
          <a:bodyPr>
            <a:normAutofit/>
          </a:bodyPr>
          <a:p>
            <a:r>
              <a:rPr lang="en-US" altLang="zh-CN"/>
              <a:t>1. </a:t>
            </a:r>
            <a:r>
              <a:rPr lang="zh-CN" altLang="en-US"/>
              <a:t>考试科目与模式</a:t>
            </a:r>
            <a:endParaRPr lang="zh-CN" altLang="en-US"/>
          </a:p>
          <a:p>
            <a:pPr marL="0" indent="0">
              <a:buNone/>
            </a:pPr>
            <a:endParaRPr lang="zh-CN" altLang="en-US" sz="1800"/>
          </a:p>
          <a:p>
            <a:pPr marL="0" indent="0">
              <a:buNone/>
            </a:pPr>
            <a:r>
              <a:rPr lang="zh-CN" altLang="en-US" sz="1800"/>
              <a:t>改革前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- </a:t>
            </a:r>
            <a:r>
              <a:rPr lang="zh-CN" altLang="en-US" sz="1800"/>
              <a:t>模式：文理分科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- </a:t>
            </a:r>
            <a:r>
              <a:rPr lang="zh-CN" altLang="en-US" sz="1800"/>
              <a:t>科目：文科（语数外</a:t>
            </a:r>
            <a:r>
              <a:rPr lang="en-US" altLang="zh-CN" sz="1800"/>
              <a:t>+</a:t>
            </a:r>
            <a:r>
              <a:rPr lang="zh-CN" altLang="en-US" sz="1800"/>
              <a:t>文综）</a:t>
            </a:r>
            <a:r>
              <a:rPr lang="en-US" altLang="zh-CN" sz="1800"/>
              <a:t>/ </a:t>
            </a:r>
            <a:r>
              <a:rPr lang="zh-CN" altLang="en-US" sz="1800"/>
              <a:t>理科（语数外</a:t>
            </a:r>
            <a:r>
              <a:rPr lang="en-US" altLang="zh-CN" sz="1800"/>
              <a:t>+</a:t>
            </a:r>
            <a:r>
              <a:rPr lang="zh-CN" altLang="en-US" sz="1800"/>
              <a:t>理综），固定无选择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 </a:t>
            </a:r>
            <a:endParaRPr lang="en-US" altLang="zh-CN"/>
          </a:p>
          <a:p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6170930" y="1221105"/>
            <a:ext cx="5373370" cy="45986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>
              <a:sym typeface="+mn-ea"/>
            </a:endParaRPr>
          </a:p>
          <a:p>
            <a:endParaRPr lang="zh-CN" altLang="en-US">
              <a:sym typeface="+mn-ea"/>
            </a:endParaRPr>
          </a:p>
          <a:p>
            <a:endParaRPr lang="zh-CN" altLang="en-US">
              <a:sym typeface="+mn-ea"/>
            </a:endParaRPr>
          </a:p>
          <a:p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改革后（</a:t>
            </a:r>
            <a:r>
              <a:rPr lang="en-US" altLang="zh-CN">
                <a:sym typeface="+mn-ea"/>
              </a:rPr>
              <a:t>“</a:t>
            </a:r>
            <a:r>
              <a:rPr lang="en-US" altLang="zh-CN" b="1">
                <a:gradFill>
                  <a:gsLst>
                    <a:gs pos="50000">
                      <a:schemeClr val="accent3"/>
                    </a:gs>
                    <a:gs pos="0">
                      <a:schemeClr val="accent3">
                        <a:lumMod val="25000"/>
                        <a:lumOff val="75000"/>
                      </a:schemeClr>
                    </a:gs>
                    <a:gs pos="100000">
                      <a:schemeClr val="accent3">
                        <a:lumMod val="85000"/>
                      </a:schemeClr>
                    </a:gs>
                  </a:gsLst>
                  <a:lin ang="5400000" scaled="1"/>
                </a:gradFill>
                <a:sym typeface="+mn-ea"/>
              </a:rPr>
              <a:t>3+1+2</a:t>
            </a:r>
            <a:r>
              <a:rPr lang="en-US" altLang="zh-CN">
                <a:sym typeface="+mn-ea"/>
              </a:rPr>
              <a:t>”</a:t>
            </a:r>
            <a:r>
              <a:rPr lang="zh-CN" altLang="en-US">
                <a:sym typeface="+mn-ea"/>
              </a:rPr>
              <a:t>模式）</a:t>
            </a:r>
            <a:endParaRPr lang="zh-CN" altLang="en-US"/>
          </a:p>
          <a:p>
            <a:r>
              <a:rPr lang="en-US" altLang="zh-CN">
                <a:sym typeface="+mn-ea"/>
              </a:rPr>
              <a:t> </a:t>
            </a:r>
            <a:endParaRPr lang="en-US" altLang="zh-CN"/>
          </a:p>
          <a:p>
            <a:r>
              <a:rPr lang="en-US" altLang="zh-CN">
                <a:sym typeface="+mn-ea"/>
              </a:rPr>
              <a:t>- “3”</a:t>
            </a:r>
            <a:r>
              <a:rPr lang="zh-CN" altLang="en-US">
                <a:sym typeface="+mn-ea"/>
              </a:rPr>
              <a:t>：语文、数学、外语（全国统考，固定）</a:t>
            </a:r>
            <a:endParaRPr lang="zh-CN" altLang="en-US"/>
          </a:p>
          <a:p>
            <a:endParaRPr lang="en-US" altLang="zh-CN"/>
          </a:p>
          <a:p>
            <a:r>
              <a:rPr lang="en-US" altLang="zh-CN">
                <a:sym typeface="+mn-ea"/>
              </a:rPr>
              <a:t>- “</a:t>
            </a:r>
            <a:r>
              <a:rPr lang="en-US" altLang="zh-CN">
                <a:solidFill>
                  <a:srgbClr val="FF0000"/>
                </a:solidFill>
                <a:sym typeface="+mn-ea"/>
              </a:rPr>
              <a:t>1</a:t>
            </a:r>
            <a:r>
              <a:rPr lang="en-US" altLang="zh-CN">
                <a:sym typeface="+mn-ea"/>
              </a:rPr>
              <a:t>”</a:t>
            </a:r>
            <a:r>
              <a:rPr lang="zh-CN" altLang="en-US">
                <a:sym typeface="+mn-ea"/>
              </a:rPr>
              <a:t>：首选科目（物理</a:t>
            </a:r>
            <a:r>
              <a:rPr lang="en-US" altLang="zh-CN">
                <a:sym typeface="+mn-ea"/>
              </a:rPr>
              <a:t>/</a:t>
            </a:r>
            <a:r>
              <a:rPr lang="zh-CN" altLang="en-US">
                <a:sym typeface="+mn-ea"/>
              </a:rPr>
              <a:t>历史，</a:t>
            </a:r>
            <a:r>
              <a:rPr lang="en-US" altLang="zh-CN">
                <a:sym typeface="+mn-ea"/>
              </a:rPr>
              <a:t>2</a:t>
            </a:r>
            <a:r>
              <a:rPr lang="zh-CN" altLang="en-US">
                <a:sym typeface="+mn-ea"/>
              </a:rPr>
              <a:t>选</a:t>
            </a:r>
            <a:r>
              <a:rPr lang="en-US" altLang="zh-CN">
                <a:sym typeface="+mn-ea"/>
              </a:rPr>
              <a:t>1</a:t>
            </a:r>
            <a:r>
              <a:rPr lang="zh-CN" altLang="en-US">
                <a:sym typeface="+mn-ea"/>
              </a:rPr>
              <a:t>）</a:t>
            </a:r>
            <a:endParaRPr lang="zh-CN" altLang="en-US"/>
          </a:p>
          <a:p>
            <a:endParaRPr lang="en-US" altLang="zh-CN"/>
          </a:p>
          <a:p>
            <a:r>
              <a:rPr lang="en-US" altLang="zh-CN">
                <a:sym typeface="+mn-ea"/>
              </a:rPr>
              <a:t>- “</a:t>
            </a:r>
            <a:r>
              <a:rPr lang="en-US" altLang="zh-CN">
                <a:solidFill>
                  <a:schemeClr val="accent1"/>
                </a:solidFill>
                <a:sym typeface="+mn-ea"/>
              </a:rPr>
              <a:t>2</a:t>
            </a:r>
            <a:r>
              <a:rPr lang="en-US" altLang="zh-CN">
                <a:sym typeface="+mn-ea"/>
              </a:rPr>
              <a:t>”</a:t>
            </a:r>
            <a:r>
              <a:rPr lang="zh-CN" altLang="en-US">
                <a:sym typeface="+mn-ea"/>
              </a:rPr>
              <a:t>：再选科目（思政</a:t>
            </a:r>
            <a:r>
              <a:rPr lang="en-US" altLang="zh-CN">
                <a:sym typeface="+mn-ea"/>
              </a:rPr>
              <a:t>/</a:t>
            </a:r>
            <a:r>
              <a:rPr lang="zh-CN" altLang="en-US">
                <a:sym typeface="+mn-ea"/>
              </a:rPr>
              <a:t>地理</a:t>
            </a:r>
            <a:r>
              <a:rPr lang="en-US" altLang="zh-CN">
                <a:sym typeface="+mn-ea"/>
              </a:rPr>
              <a:t>/</a:t>
            </a:r>
            <a:r>
              <a:rPr lang="zh-CN" altLang="en-US">
                <a:sym typeface="+mn-ea"/>
              </a:rPr>
              <a:t>化学</a:t>
            </a:r>
            <a:r>
              <a:rPr lang="en-US" altLang="zh-CN">
                <a:sym typeface="+mn-ea"/>
              </a:rPr>
              <a:t>/</a:t>
            </a:r>
            <a:r>
              <a:rPr lang="zh-CN" altLang="en-US">
                <a:sym typeface="+mn-ea"/>
              </a:rPr>
              <a:t>生物，</a:t>
            </a:r>
            <a:r>
              <a:rPr lang="en-US" altLang="zh-CN">
                <a:sym typeface="+mn-ea"/>
              </a:rPr>
              <a:t>4</a:t>
            </a:r>
            <a:r>
              <a:rPr lang="zh-CN" altLang="en-US">
                <a:sym typeface="+mn-ea"/>
              </a:rPr>
              <a:t>选</a:t>
            </a:r>
            <a:r>
              <a:rPr lang="en-US" altLang="zh-CN">
                <a:sym typeface="+mn-ea"/>
              </a:rPr>
              <a:t>2</a:t>
            </a:r>
            <a:r>
              <a:rPr lang="zh-CN" altLang="en-US">
                <a:sym typeface="+mn-ea"/>
              </a:rPr>
              <a:t>）</a:t>
            </a:r>
            <a:endParaRPr lang="zh-CN" altLang="en-US"/>
          </a:p>
          <a:p>
            <a:endParaRPr lang="en-US" altLang="zh-CN"/>
          </a:p>
          <a:p>
            <a:r>
              <a:rPr lang="en-US" altLang="zh-CN">
                <a:sym typeface="+mn-ea"/>
              </a:rPr>
              <a:t>- </a:t>
            </a:r>
            <a:r>
              <a:rPr lang="zh-CN" altLang="en-US">
                <a:sym typeface="+mn-ea"/>
              </a:rPr>
              <a:t>选科组合：共</a:t>
            </a:r>
            <a:r>
              <a:rPr lang="en-US" altLang="zh-CN" b="1">
                <a:solidFill>
                  <a:schemeClr val="accent6">
                    <a:lumMod val="75000"/>
                  </a:schemeClr>
                </a:solidFill>
                <a:sym typeface="+mn-ea"/>
              </a:rPr>
              <a:t>12</a:t>
            </a:r>
            <a:r>
              <a:rPr lang="zh-CN" altLang="en-US">
                <a:sym typeface="+mn-ea"/>
              </a:rPr>
              <a:t>种，凸显个性化</a:t>
            </a:r>
            <a:endParaRPr lang="zh-CN" altLang="en-US"/>
          </a:p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三、改革之</a:t>
            </a:r>
            <a:r>
              <a:rPr lang="en-US" altLang="zh-CN"/>
              <a:t>“</a:t>
            </a:r>
            <a:r>
              <a:rPr lang="zh-CN" altLang="en-US"/>
              <a:t>变</a:t>
            </a:r>
            <a:r>
              <a:rPr lang="en-US" altLang="zh-CN"/>
              <a:t>”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60000"/>
          </a:bodyPr>
          <a:p>
            <a:r>
              <a:rPr lang="en-US" altLang="zh-CN"/>
              <a:t>2. </a:t>
            </a:r>
            <a:r>
              <a:rPr lang="zh-CN" altLang="en-US"/>
              <a:t>成绩构成与录取方式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成绩构成（满分</a:t>
            </a:r>
            <a:r>
              <a:rPr lang="en-US" altLang="zh-CN"/>
              <a:t>750</a:t>
            </a:r>
            <a:r>
              <a:rPr lang="zh-CN" altLang="en-US"/>
              <a:t>分）</a:t>
            </a:r>
            <a:r>
              <a:rPr lang="en-US" altLang="zh-CN"/>
              <a:t>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- </a:t>
            </a:r>
            <a:r>
              <a:rPr lang="zh-CN" altLang="en-US"/>
              <a:t>全国统考科目：语文</a:t>
            </a:r>
            <a:r>
              <a:rPr lang="en-US" altLang="zh-CN"/>
              <a:t>/</a:t>
            </a:r>
            <a:r>
              <a:rPr lang="zh-CN" altLang="en-US"/>
              <a:t>数学</a:t>
            </a:r>
            <a:r>
              <a:rPr lang="en-US" altLang="zh-CN"/>
              <a:t>/</a:t>
            </a:r>
            <a:r>
              <a:rPr lang="zh-CN" altLang="en-US"/>
              <a:t>外语，每门</a:t>
            </a:r>
            <a:r>
              <a:rPr lang="en-US" altLang="zh-CN"/>
              <a:t>150</a:t>
            </a:r>
            <a:r>
              <a:rPr lang="zh-CN" altLang="en-US"/>
              <a:t>分，原始分计入</a:t>
            </a:r>
            <a:endParaRPr lang="zh-CN" altLang="en-US"/>
          </a:p>
          <a:p>
            <a:endParaRPr lang="en-US" altLang="zh-CN"/>
          </a:p>
          <a:p>
            <a:pPr marL="0" indent="0">
              <a:buNone/>
            </a:pPr>
            <a:r>
              <a:rPr lang="en-US" altLang="zh-CN"/>
              <a:t>- </a:t>
            </a:r>
            <a:r>
              <a:rPr lang="zh-CN" altLang="en-US"/>
              <a:t>首选科目：物理</a:t>
            </a:r>
            <a:r>
              <a:rPr lang="en-US" altLang="zh-CN"/>
              <a:t>/</a:t>
            </a:r>
            <a:r>
              <a:rPr lang="zh-CN" altLang="en-US"/>
              <a:t>历史，每门</a:t>
            </a:r>
            <a:r>
              <a:rPr lang="en-US" altLang="zh-CN"/>
              <a:t>100</a:t>
            </a:r>
            <a:r>
              <a:rPr lang="zh-CN" altLang="en-US"/>
              <a:t>分，原始分计入</a:t>
            </a:r>
            <a:endParaRPr lang="zh-CN" altLang="en-US"/>
          </a:p>
          <a:p>
            <a:endParaRPr lang="en-US" altLang="zh-CN"/>
          </a:p>
          <a:p>
            <a:pPr marL="0" indent="0">
              <a:buNone/>
            </a:pPr>
            <a:r>
              <a:rPr lang="en-US" altLang="zh-CN"/>
              <a:t>- </a:t>
            </a:r>
            <a:r>
              <a:rPr lang="zh-CN" altLang="en-US"/>
              <a:t>再选科目：</a:t>
            </a:r>
            <a:r>
              <a:rPr lang="en-US" altLang="zh-CN"/>
              <a:t>4</a:t>
            </a:r>
            <a:r>
              <a:rPr lang="zh-CN" altLang="en-US"/>
              <a:t>选</a:t>
            </a:r>
            <a:r>
              <a:rPr lang="en-US" altLang="zh-CN"/>
              <a:t>2</a:t>
            </a:r>
            <a:r>
              <a:rPr lang="zh-CN" altLang="en-US"/>
              <a:t>，每门</a:t>
            </a:r>
            <a:r>
              <a:rPr lang="en-US" altLang="zh-CN"/>
              <a:t>100</a:t>
            </a:r>
            <a:r>
              <a:rPr lang="zh-CN" altLang="en-US"/>
              <a:t>分，等级转换赋分后计入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 </a:t>
            </a:r>
            <a:endParaRPr lang="en-US" altLang="zh-CN"/>
          </a:p>
          <a:p>
            <a:pPr marL="0" indent="0">
              <a:buNone/>
            </a:pPr>
            <a:r>
              <a:rPr lang="zh-CN" altLang="en-US"/>
              <a:t>照顾政策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 </a:t>
            </a:r>
            <a:endParaRPr lang="en-US" altLang="zh-CN"/>
          </a:p>
          <a:p>
            <a:pPr marL="0" indent="0">
              <a:buNone/>
            </a:pPr>
            <a:r>
              <a:rPr lang="zh-CN" altLang="en-US"/>
              <a:t>符合条件考生，录取时在高考文化成绩基础上附加照顾分投档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p>
            <a:r>
              <a:rPr lang="zh-CN" altLang="en-US" b="0"/>
              <a:t>三、改革之</a:t>
            </a:r>
            <a:r>
              <a:rPr lang="en-US" altLang="zh-CN" b="0"/>
              <a:t>“</a:t>
            </a:r>
            <a:r>
              <a:rPr lang="zh-CN" altLang="en-US" b="0"/>
              <a:t>变</a:t>
            </a:r>
            <a:r>
              <a:rPr lang="en-US" altLang="zh-CN" b="0"/>
              <a:t>”</a:t>
            </a:r>
            <a:endParaRPr lang="en-US" altLang="zh-CN" b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60000"/>
          </a:bodyPr>
          <a:p>
            <a:r>
              <a:rPr lang="en-US" altLang="zh-CN"/>
              <a:t>3. </a:t>
            </a:r>
            <a:r>
              <a:rPr lang="zh-CN" altLang="en-US"/>
              <a:t>招生计划与划线</a:t>
            </a:r>
            <a:endParaRPr lang="zh-CN" altLang="en-US"/>
          </a:p>
          <a:p>
            <a:r>
              <a:rPr lang="zh-CN" altLang="en-US"/>
              <a:t>招生计划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- </a:t>
            </a:r>
            <a:r>
              <a:rPr lang="zh-CN" altLang="en-US"/>
              <a:t>编制模式：</a:t>
            </a:r>
            <a:r>
              <a:rPr lang="en-US" altLang="zh-CN"/>
              <a:t>“</a:t>
            </a:r>
            <a:r>
              <a:rPr lang="zh-CN" altLang="en-US"/>
              <a:t>院校</a:t>
            </a:r>
            <a:r>
              <a:rPr lang="en-US" altLang="zh-CN"/>
              <a:t>+</a:t>
            </a:r>
            <a:r>
              <a:rPr lang="zh-CN" altLang="en-US"/>
              <a:t>专业组</a:t>
            </a:r>
            <a:r>
              <a:rPr lang="en-US" altLang="zh-CN"/>
              <a:t>”</a:t>
            </a:r>
            <a:endParaRPr lang="en-US" altLang="zh-CN"/>
          </a:p>
          <a:p>
            <a:endParaRPr lang="en-US" altLang="zh-CN"/>
          </a:p>
          <a:p>
            <a:pPr marL="0" indent="0">
              <a:buNone/>
            </a:pPr>
            <a:r>
              <a:rPr lang="en-US" altLang="zh-CN"/>
              <a:t>- </a:t>
            </a:r>
            <a:r>
              <a:rPr lang="zh-CN" altLang="en-US"/>
              <a:t>分类规则：普通类分物理</a:t>
            </a:r>
            <a:r>
              <a:rPr lang="en-US" altLang="zh-CN"/>
              <a:t>/</a:t>
            </a:r>
            <a:r>
              <a:rPr lang="zh-CN" altLang="en-US"/>
              <a:t>历史组合，艺体类统一编制</a:t>
            </a:r>
            <a:endParaRPr lang="zh-CN" altLang="en-US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zh-CN" altLang="en-US"/>
              <a:t>划线规则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- </a:t>
            </a:r>
            <a:r>
              <a:rPr lang="zh-CN" altLang="en-US"/>
              <a:t>普通类：分物理</a:t>
            </a:r>
            <a:r>
              <a:rPr lang="en-US" altLang="zh-CN"/>
              <a:t>/</a:t>
            </a:r>
            <a:r>
              <a:rPr lang="zh-CN" altLang="en-US"/>
              <a:t>历史类，划定本科线、高职（专科）线、特殊类型控制线</a:t>
            </a:r>
            <a:endParaRPr lang="zh-CN" altLang="en-US"/>
          </a:p>
          <a:p>
            <a:endParaRPr lang="en-US" altLang="zh-CN"/>
          </a:p>
          <a:p>
            <a:pPr marL="0" indent="0">
              <a:buNone/>
            </a:pPr>
            <a:r>
              <a:rPr lang="en-US" altLang="zh-CN"/>
              <a:t>- </a:t>
            </a:r>
            <a:r>
              <a:rPr lang="zh-CN" altLang="en-US"/>
              <a:t>艺体类：分批次划定文化成绩</a:t>
            </a:r>
            <a:r>
              <a:rPr lang="en-US" altLang="zh-CN"/>
              <a:t>+</a:t>
            </a:r>
            <a:r>
              <a:rPr lang="zh-CN" altLang="en-US"/>
              <a:t>专业统考成绩控制线</a:t>
            </a:r>
            <a:endParaRPr lang="zh-CN" altLang="en-US"/>
          </a:p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10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4_1"/>
  <p:tag name="KSO_WM_UNIT_ID" val="custom20236317_4*l_h_f*1_4_1"/>
  <p:tag name="KSO_WM_TEMPLATE_CATEGORY" val="custom"/>
  <p:tag name="KSO_WM_TEMPLATE_INDEX" val="20236317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1"/>
  <p:tag name="KSO_WM_DIAGRAM_COLOR_TEXT_CAN_REMOVE" val="n"/>
  <p:tag name="KSO_WM_UNIT_SUBTYPE" val="a"/>
  <p:tag name="KSO_WM_DIAGRAM_MAX_ITEMCNT" val="6"/>
  <p:tag name="KSO_WM_DIAGRAM_MIN_ITEMCNT" val="2"/>
  <p:tag name="KSO_WM_DIAGRAM_VIRTUALLY_FRAME" val="{&quot;height&quot;:229.14999389648438,&quot;left&quot;:82,&quot;top&quot;:283.9250030517578,&quot;width&quot;:796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800000011920929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此处添加标题内容"/>
  <p:tag name="KSO_WM_UNIT_TEXT_TYPE" val="1"/>
  <p:tag name="KSO_WM_UNIT_TEXT_LAYER_COUNT" val="1"/>
</p:tagLst>
</file>

<file path=ppt/tags/tag10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2_1"/>
  <p:tag name="KSO_WM_UNIT_ID" val="custom20236317_4*l_h_f*1_2_1"/>
  <p:tag name="KSO_WM_TEMPLATE_CATEGORY" val="custom"/>
  <p:tag name="KSO_WM_TEMPLATE_INDEX" val="20236317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1"/>
  <p:tag name="KSO_WM_DIAGRAM_COLOR_TEXT_CAN_REMOVE" val="n"/>
  <p:tag name="KSO_WM_UNIT_SUBTYPE" val="a"/>
  <p:tag name="KSO_WM_DIAGRAM_MAX_ITEMCNT" val="6"/>
  <p:tag name="KSO_WM_DIAGRAM_MIN_ITEMCNT" val="2"/>
  <p:tag name="KSO_WM_DIAGRAM_VIRTUALLY_FRAME" val="{&quot;height&quot;:229.14999389648438,&quot;left&quot;:82,&quot;top&quot;:283.9250030517578,&quot;width&quot;:796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800000011920929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此处添加标题内容"/>
  <p:tag name="KSO_WM_UNIT_TEXT_TYPE" val="1"/>
  <p:tag name="KSO_WM_UNIT_TEXT_LAYER_COUNT" val="1"/>
</p:tagLst>
</file>

<file path=ppt/tags/tag10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3_1"/>
  <p:tag name="KSO_WM_UNIT_ID" val="custom20236317_4*l_h_f*1_3_1"/>
  <p:tag name="KSO_WM_TEMPLATE_CATEGORY" val="custom"/>
  <p:tag name="KSO_WM_TEMPLATE_INDEX" val="20236317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1"/>
  <p:tag name="KSO_WM_DIAGRAM_COLOR_TEXT_CAN_REMOVE" val="n"/>
  <p:tag name="KSO_WM_UNIT_SUBTYPE" val="a"/>
  <p:tag name="KSO_WM_DIAGRAM_MAX_ITEMCNT" val="6"/>
  <p:tag name="KSO_WM_DIAGRAM_MIN_ITEMCNT" val="2"/>
  <p:tag name="KSO_WM_DIAGRAM_VIRTUALLY_FRAME" val="{&quot;height&quot;:229.14999389648438,&quot;left&quot;:82,&quot;top&quot;:283.9250030517578,&quot;width&quot;:796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800000011920929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此处添加标题内容"/>
  <p:tag name="KSO_WM_UNIT_TEXT_TYPE" val="1"/>
  <p:tag name="KSO_WM_UNIT_TEXT_LAYER_COUNT" val="1"/>
</p:tagLst>
</file>

<file path=ppt/tags/tag10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1_1"/>
  <p:tag name="KSO_WM_UNIT_ID" val="custom20236317_4*l_h_f*1_1_1"/>
  <p:tag name="KSO_WM_TEMPLATE_CATEGORY" val="custom"/>
  <p:tag name="KSO_WM_TEMPLATE_INDEX" val="20236317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1"/>
  <p:tag name="KSO_WM_DIAGRAM_COLOR_TEXT_CAN_REMOVE" val="n"/>
  <p:tag name="KSO_WM_UNIT_SUBTYPE" val="a"/>
  <p:tag name="KSO_WM_DIAGRAM_MAX_ITEMCNT" val="6"/>
  <p:tag name="KSO_WM_DIAGRAM_MIN_ITEMCNT" val="2"/>
  <p:tag name="KSO_WM_DIAGRAM_VIRTUALLY_FRAME" val="{&quot;height&quot;:229.14999389648438,&quot;left&quot;:82,&quot;top&quot;:283.9250030517578,&quot;width&quot;:796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800000011920929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此处添加标题内容"/>
  <p:tag name="KSO_WM_UNIT_TEXT_TYPE" val="1"/>
  <p:tag name="KSO_WM_UNIT_TEXT_LAYER_COUNT" val="1"/>
</p:tagLst>
</file>

<file path=ppt/tags/tag10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custom20236317_4*i*1"/>
  <p:tag name="KSO_WM_TEMPLATE_CATEGORY" val="custom"/>
  <p:tag name="KSO_WM_TEMPLATE_INDEX" val="20236317"/>
  <p:tag name="KSO_WM_UNIT_LAYERLEVEL" val="1"/>
  <p:tag name="KSO_WM_TAG_VERSION" val="3.0"/>
  <p:tag name="KSO_WM_DIAGRAM_GROUP_CODE" val="l1-1"/>
  <p:tag name="KSO_WM_UNIT_TYPE" val="i"/>
  <p:tag name="KSO_WM_UNIT_INDEX" val="1"/>
</p:tagLst>
</file>

<file path=ppt/tags/tag105.xml><?xml version="1.0" encoding="utf-8"?>
<p:tagLst xmlns:p="http://schemas.openxmlformats.org/presentationml/2006/main">
  <p:tag name="KSO_WM_SLIDE_ID" val="custom20236317_4"/>
  <p:tag name="KSO_WM_TEMPLATE_SUBCATEGORY" val="29"/>
  <p:tag name="KSO_WM_TEMPLATE_MASTER_TYPE" val="0"/>
  <p:tag name="KSO_WM_TEMPLATE_COLOR_TYPE" val="0"/>
  <p:tag name="KSO_WM_SLIDE_ITEM_CNT" val="4"/>
  <p:tag name="KSO_WM_SLIDE_INDEX" val="4"/>
  <p:tag name="KSO_WM_TAG_VERSION" val="3.0"/>
  <p:tag name="KSO_WM_BEAUTIFY_FLAG" val="#wm#"/>
  <p:tag name="KSO_WM_TEMPLATE_CATEGORY" val="custom"/>
  <p:tag name="KSO_WM_TEMPLATE_INDEX" val="20236317"/>
  <p:tag name="KSO_WM_SLIDE_LAYOUT" val="a_l"/>
  <p:tag name="KSO_WM_SLIDE_LAYOUT_CNT" val="1_1"/>
  <p:tag name="KSO_WM_SLIDE_TYPE" val="contents"/>
  <p:tag name="KSO_WM_SLIDE_SUBTYPE" val="diag"/>
  <p:tag name="KSO_WM_DIAGRAM_GROUP_CODE" val="l1-1"/>
  <p:tag name="KSO_WM_SLIDE_DIAGTYPE" val="l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6317_8*a*1"/>
  <p:tag name="KSO_WM_TEMPLATE_CATEGORY" val="custom"/>
  <p:tag name="KSO_WM_TEMPLATE_INDEX" val="20236317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20"/>
  <p:tag name="KSO_WM_UNIT_TYPE" val="a"/>
  <p:tag name="KSO_WM_UNIT_INDEX" val="1"/>
  <p:tag name="KSO_WM_UNIT_PRESET_TEXT" val="单击此处添加标题"/>
  <p:tag name="KSO_WM_UNIT_TEXT_TYPE" val="1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6317_8*f*1"/>
  <p:tag name="KSO_WM_TEMPLATE_CATEGORY" val="custom"/>
  <p:tag name="KSO_WM_TEMPLATE_INDEX" val="20236317"/>
  <p:tag name="KSO_WM_UNIT_LAYERLEVEL" val="1"/>
  <p:tag name="KSO_WM_TAG_VERSION" val="3.0"/>
  <p:tag name="KSO_WM_BEAUTIFY_FLAG" val="#wm#"/>
  <p:tag name="KSO_WM_UNIT_SUBTYPE" val="a"/>
  <p:tag name="KSO_WM_UNIT_NOCLEAR" val="0"/>
  <p:tag name="KSO_WM_UNIT_VALUE" val="330"/>
  <p:tag name="KSO_WM_UNIT_TYPE" val="f"/>
  <p:tag name="KSO_WM_UNIT_INDEX" val="1"/>
  <p:tag name="KSO_WM_UNIT_PRESET_TEXT" val="单击此处添加文本"/>
  <p:tag name="KSO_WM_UNIT_TEXT_TYPE" val="1"/>
  <p:tag name="KSO_WM_UNIT_TEXT_LAYER_COUNT" val="1"/>
</p:tagLst>
</file>

<file path=ppt/tags/tag108.xml><?xml version="1.0" encoding="utf-8"?>
<p:tagLst xmlns:p="http://schemas.openxmlformats.org/presentationml/2006/main">
  <p:tag name="KSO_WM_SLIDE_ID" val="custom20236317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BEAUTIFY_FLAG" val="#wm#"/>
  <p:tag name="KSO_WM_TEMPLATE_CATEGORY" val="custom"/>
  <p:tag name="KSO_WM_TEMPLATE_INDEX" val="20236317"/>
  <p:tag name="KSO_WM_SLIDE_TYPE" val="text"/>
  <p:tag name="KSO_WM_SLIDE_SUBTYPE" val="pureTxt"/>
  <p:tag name="KSO_WM_SLIDE_SIZE" val="850*457"/>
  <p:tag name="KSO_WM_SLIDE_POSITION" val="54*28"/>
  <p:tag name="KSO_WM_SLIDE_LAYOUT" val="a_f"/>
  <p:tag name="KSO_WM_SLIDE_LAYOUT_CNT" val="1_1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30"/>
  <p:tag name="KSO_WM_UNIT_TYPE" val="f"/>
  <p:tag name="KSO_WM_UNIT_INDEX" val="1"/>
  <p:tag name="KSO_WM_UNIT_TEXT_LAYER_COUNT" val="1"/>
</p:tagLst>
</file>

<file path=ppt/tags/tag111.xml><?xml version="1.0" encoding="utf-8"?>
<p:tagLst xmlns:p="http://schemas.openxmlformats.org/presentationml/2006/main">
  <p:tag name="KSO_WM_BEAUTIFY_FLAG" val="#wm#"/>
  <p:tag name="KSO_WM_TEMPLATE_CATEGORY" val="custom"/>
  <p:tag name="KSO_WM_TEMPLATE_INDEX" val="20236317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30"/>
  <p:tag name="KSO_WM_UNIT_TYPE" val="f"/>
  <p:tag name="KSO_WM_UNIT_INDEX" val="1"/>
  <p:tag name="KSO_WM_UNIT_TEXT_LAYER_COUNT" val="1"/>
</p:tagLst>
</file>

<file path=ppt/tags/tag114.xml><?xml version="1.0" encoding="utf-8"?>
<p:tagLst xmlns:p="http://schemas.openxmlformats.org/presentationml/2006/main">
  <p:tag name="KSO_WM_BEAUTIFY_FLAG" val="#wm#"/>
  <p:tag name="KSO_WM_TEMPLATE_CATEGORY" val="custom"/>
  <p:tag name="KSO_WM_TEMPLATE_INDEX" val="20236317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30"/>
  <p:tag name="KSO_WM_UNIT_TYPE" val="f"/>
  <p:tag name="KSO_WM_UNIT_INDEX" val="1"/>
  <p:tag name="KSO_WM_UNIT_TEXT_LAYER_COUNT" val="1"/>
</p:tagLst>
</file>

<file path=ppt/tags/tag117.xml><?xml version="1.0" encoding="utf-8"?>
<p:tagLst xmlns:p="http://schemas.openxmlformats.org/presentationml/2006/main">
  <p:tag name="KSO_WM_BEAUTIFY_FLAG" val="#wm#"/>
  <p:tag name="KSO_WM_TEMPLATE_CATEGORY" val="custom"/>
  <p:tag name="KSO_WM_TEMPLATE_INDEX" val="20236317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30"/>
  <p:tag name="KSO_WM_UNIT_TYPE" val="f"/>
  <p:tag name="KSO_WM_UNIT_INDEX" val="1"/>
  <p:tag name="KSO_WM_UNIT_TEXT_LAYER_COUNT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1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1"/>
  <p:tag name="KSO_WM_UNIT_TEXT_LAYER_COUNT" val="1"/>
</p:tagLst>
</file>

<file path=ppt/tags/tag120.xml><?xml version="1.0" encoding="utf-8"?>
<p:tagLst xmlns:p="http://schemas.openxmlformats.org/presentationml/2006/main">
  <p:tag name="KSO_WM_BEAUTIFY_FLAG" val="#wm#"/>
  <p:tag name="KSO_WM_TEMPLATE_CATEGORY" val="custom"/>
  <p:tag name="KSO_WM_TEMPLATE_INDEX" val="20236317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30"/>
  <p:tag name="KSO_WM_UNIT_TYPE" val="f"/>
  <p:tag name="KSO_WM_UNIT_INDEX" val="1"/>
  <p:tag name="KSO_WM_UNIT_TEXT_LAYER_COUNT" val="1"/>
</p:tagLst>
</file>

<file path=ppt/tags/tag123.xml><?xml version="1.0" encoding="utf-8"?>
<p:tagLst xmlns:p="http://schemas.openxmlformats.org/presentationml/2006/main">
  <p:tag name="KSO_WM_BEAUTIFY_FLAG" val="#wm#"/>
  <p:tag name="KSO_WM_TEMPLATE_CATEGORY" val="custom"/>
  <p:tag name="KSO_WM_TEMPLATE_INDEX" val="20236317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30"/>
  <p:tag name="KSO_WM_UNIT_TYPE" val="f"/>
  <p:tag name="KSO_WM_UNIT_INDEX" val="1"/>
  <p:tag name="KSO_WM_UNIT_TEXT_LAYER_COUNT" val="1"/>
</p:tagLst>
</file>

<file path=ppt/tags/tag126.xml><?xml version="1.0" encoding="utf-8"?>
<p:tagLst xmlns:p="http://schemas.openxmlformats.org/presentationml/2006/main">
  <p:tag name="KSO_WM_BEAUTIFY_FLAG" val="#wm#"/>
  <p:tag name="KSO_WM_TEMPLATE_CATEGORY" val="custom"/>
  <p:tag name="KSO_WM_TEMPLATE_INDEX" val="20236317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30"/>
  <p:tag name="KSO_WM_UNIT_TYPE" val="f"/>
  <p:tag name="KSO_WM_UNIT_INDEX" val="1"/>
  <p:tag name="KSO_WM_UNIT_TEXT_LAYER_COUNT" val="1"/>
</p:tagLst>
</file>

<file path=ppt/tags/tag129.xml><?xml version="1.0" encoding="utf-8"?>
<p:tagLst xmlns:p="http://schemas.openxmlformats.org/presentationml/2006/main">
  <p:tag name="KSO_WM_BEAUTIFY_FLAG" val="#wm#"/>
  <p:tag name="KSO_WM_TEMPLATE_CATEGORY" val="custom"/>
  <p:tag name="KSO_WM_TEMPLATE_INDEX" val="20236317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8"/>
  <p:tag name="KSO_WM_UNIT_LAYERLEVEL" val="1"/>
  <p:tag name="KSO_WM_TAG_VERSION" val="3.0"/>
  <p:tag name="KSO_WM_BEAUTIFY_FLAG" val="#wm#"/>
  <p:tag name="KSO_WM_UNIT_TYPE" val="i"/>
  <p:tag name="KSO_WM_UNIT_INDEX" val="8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30"/>
  <p:tag name="KSO_WM_UNIT_TYPE" val="f"/>
  <p:tag name="KSO_WM_UNIT_INDEX" val="1"/>
  <p:tag name="KSO_WM_UNIT_TEXT_LAYER_COUNT" val="1"/>
</p:tagLst>
</file>

<file path=ppt/tags/tag132.xml><?xml version="1.0" encoding="utf-8"?>
<p:tagLst xmlns:p="http://schemas.openxmlformats.org/presentationml/2006/main">
  <p:tag name="KSO_WM_BEAUTIFY_FLAG" val="#wm#"/>
  <p:tag name="KSO_WM_TEMPLATE_CATEGORY" val="custom"/>
  <p:tag name="KSO_WM_TEMPLATE_INDEX" val="20236317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30"/>
  <p:tag name="KSO_WM_UNIT_TYPE" val="f"/>
  <p:tag name="KSO_WM_UNIT_INDEX" val="1"/>
  <p:tag name="KSO_WM_UNIT_TEXT_LAYER_COUNT" val="1"/>
</p:tagLst>
</file>

<file path=ppt/tags/tag135.xml><?xml version="1.0" encoding="utf-8"?>
<p:tagLst xmlns:p="http://schemas.openxmlformats.org/presentationml/2006/main">
  <p:tag name="KSO_WM_BEAUTIFY_FLAG" val="#wm#"/>
  <p:tag name="KSO_WM_TEMPLATE_CATEGORY" val="custom"/>
  <p:tag name="KSO_WM_TEMPLATE_INDEX" val="20236317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6317_9*a*1"/>
  <p:tag name="KSO_WM_TEMPLATE_CATEGORY" val="custom"/>
  <p:tag name="KSO_WM_TEMPLATE_INDEX" val="20236317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1"/>
  <p:tag name="KSO_WM_UNIT_TYPE" val="a"/>
  <p:tag name="KSO_WM_UNIT_INDEX" val="1"/>
  <p:tag name="KSO_WM_UNIT_PRESET_TEXT" val="谢谢您的观看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6317_9*f*1"/>
  <p:tag name="KSO_WM_TEMPLATE_CATEGORY" val="custom"/>
  <p:tag name="KSO_WM_TEMPLATE_INDEX" val="20236317"/>
  <p:tag name="KSO_WM_UNIT_LAYERLEVEL" val="1"/>
  <p:tag name="KSO_WM_TAG_VERSION" val="3.0"/>
  <p:tag name="KSO_WM_BEAUTIFY_FLAG" val="#wm#"/>
  <p:tag name="KSO_WM_UNIT_SUBTYPE" val="b"/>
  <p:tag name="KSO_WM_UNIT_NOCLEAR" val="0"/>
  <p:tag name="KSO_WM_UNIT_TYPE" val="f"/>
  <p:tag name="KSO_WM_UNIT_INDEX" val="1"/>
  <p:tag name="KSO_WM_UNIT_VALUE" val="8"/>
  <p:tag name="KSO_WM_UNIT_TEXT_LAYER_COUNT" val="1"/>
  <p:tag name="KSO_WM_UNIT_PRESET_TEXT" val="汇报人：WPS"/>
  <p:tag name="KSO_WM_UNIT_TEXT_TYPE" val="1"/>
</p:tagLst>
</file>

<file path=ppt/tags/tag138.xml><?xml version="1.0" encoding="utf-8"?>
<p:tagLst xmlns:p="http://schemas.openxmlformats.org/presentationml/2006/main">
  <p:tag name="KSO_WM_SLIDE_ID" val="custom20236317_9"/>
  <p:tag name="KSO_WM_TEMPLATE_SUBCATEGORY" val="29"/>
  <p:tag name="KSO_WM_TEMPLATE_MASTER_TYPE" val="0"/>
  <p:tag name="KSO_WM_TEMPLATE_COLOR_TYPE" val="0"/>
  <p:tag name="KSO_WM_SLIDE_ITEM_CNT" val="0"/>
  <p:tag name="KSO_WM_SLIDE_INDEX" val="9"/>
  <p:tag name="KSO_WM_TAG_VERSION" val="3.0"/>
  <p:tag name="KSO_WM_BEAUTIFY_FLAG" val="#wm#"/>
  <p:tag name="KSO_WM_TEMPLATE_CATEGORY" val="custom"/>
  <p:tag name="KSO_WM_TEMPLATE_INDEX" val="20236317"/>
  <p:tag name="KSO_WM_SLIDE_TYPE" val="endPage"/>
  <p:tag name="KSO_WM_SLIDE_SUBTYPE" val="pureTxt"/>
  <p:tag name="KSO_WM_SLIDE_LAYOUT" val="a_f"/>
  <p:tag name="KSO_WM_SLIDE_LAYOUT_CNT" val="1_1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9"/>
  <p:tag name="KSO_WM_UNIT_LAYERLEVEL" val="1"/>
  <p:tag name="KSO_WM_TAG_VERSION" val="3.0"/>
  <p:tag name="KSO_WM_BEAUTIFY_FLAG" val="#wm#"/>
  <p:tag name="KSO_WM_UNIT_TYPE" val="i"/>
  <p:tag name="KSO_WM_UNIT_INDEX" val="9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0"/>
  <p:tag name="KSO_WM_UNIT_LAYERLEVEL" val="1"/>
  <p:tag name="KSO_WM_TAG_VERSION" val="3.0"/>
  <p:tag name="KSO_WM_BEAUTIFY_FLAG" val="#wm#"/>
  <p:tag name="KSO_WM_UNIT_TYPE" val="i"/>
  <p:tag name="KSO_WM_UNIT_INDEX" val="10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30"/>
  <p:tag name="KSO_WM_UNIT_TYPE" val="f"/>
  <p:tag name="KSO_WM_UNIT_INDEX" val="1"/>
  <p:tag name="KSO_WM_UNIT_TEXT_LAYER_COUNT" val="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a*1"/>
  <p:tag name="KSO_WM_UNIT_LAYERLEVEL" val="1"/>
  <p:tag name="KSO_WM_TAG_VERSION" val="3.0"/>
  <p:tag name="KSO_WM_BEAUTIFY_FLAG" val="#wm#"/>
  <p:tag name="KSO_WM_UNIT_ISCONTENTSTITLE" val="1"/>
  <p:tag name="KSO_WM_UNIT_ISNUMDGMTITLE" val="0"/>
  <p:tag name="KSO_WM_UNIT_PRESET_TEXT" val="标题"/>
  <p:tag name="KSO_WM_UNIT_NOCLEAR" val="0"/>
  <p:tag name="KSO_WM_UNIT_VALUE" val="3"/>
  <p:tag name="KSO_WM_UNIT_TYPE" val="a"/>
  <p:tag name="KSO_WM_UNIT_INDEX" val="1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4"/>
  <p:tag name="KSO_WM_UNIT_LAYERLEVEL" val="1"/>
  <p:tag name="KSO_WM_TAG_VERSION" val="3.0"/>
  <p:tag name="KSO_WM_BEAUTIFY_FLAG" val="#wm#"/>
  <p:tag name="KSO_WM_UNIT_TYPE" val="i"/>
  <p:tag name="KSO_WM_UNIT_INDEX" val="4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5"/>
  <p:tag name="KSO_WM_UNIT_LAYERLEVEL" val="1"/>
  <p:tag name="KSO_WM_TAG_VERSION" val="3.0"/>
  <p:tag name="KSO_WM_BEAUTIFY_FLAG" val="#wm#"/>
  <p:tag name="KSO_WM_UNIT_TYPE" val="i"/>
  <p:tag name="KSO_WM_UNIT_INDEX" val="5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14"/>
  <p:tag name="KSO_WM_UNIT_TYPE" val="a"/>
  <p:tag name="KSO_WM_UNIT_INDEX" val="1"/>
</p:tagLst>
</file>

<file path=ppt/tags/tag33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_4*e*1"/>
  <p:tag name="KSO_WM_UNIT_LAYERLEVEL" val="1"/>
  <p:tag name="KSO_WM_TAG_VERSION" val="3.0"/>
  <p:tag name="KSO_WM_BEAUTIFY_FLAG" val="#wm#"/>
  <p:tag name="KSO_WM_UNIT_PRESET_TEXT" val="节编号"/>
  <p:tag name="KSO_WM_UNIT_NOCLEAR" val="0"/>
  <p:tag name="KSO_WM_UNIT_VALUE" val="13"/>
  <p:tag name="KSO_WM_UNIT_TYPE" val="e"/>
  <p:tag name="KSO_WM_UNIT_INDEX" val="1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4"/>
  <p:tag name="KSO_WM_UNIT_LAYERLEVEL" val="1"/>
  <p:tag name="KSO_WM_TAG_VERSION" val="3.0"/>
  <p:tag name="KSO_WM_BEAUTIFY_FLAG" val="#wm#"/>
  <p:tag name="KSO_WM_UNIT_TYPE" val="i"/>
  <p:tag name="KSO_WM_UNIT_INDEX" val="4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4"/>
  <p:tag name="KSO_WM_UNIT_LAYERLEVEL" val="1"/>
  <p:tag name="KSO_WM_TAG_VERSION" val="3.0"/>
  <p:tag name="KSO_WM_BEAUTIFY_FLAG" val="#wm#"/>
  <p:tag name="KSO_WM_UNIT_TYPE" val="i"/>
  <p:tag name="KSO_WM_UNIT_INDEX" val="4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1"/>
  <p:tag name="KSO_WM_UNIT_VALUE" val="160"/>
  <p:tag name="KSO_WM_UNIT_TEXT_LAYER_COUNT" val="1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f*2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2"/>
  <p:tag name="KSO_WM_UNIT_VALUE" val="160"/>
  <p:tag name="KSO_WM_UNIT_TEXT_LAYER_COUNT" val="1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a*1_1"/>
  <p:tag name="KSO_WM_UNIT_LAYERLEVEL" val="1_1"/>
  <p:tag name="KSO_WM_TAG_VERSION" val="3.0"/>
  <p:tag name="KSO_WM_BEAUTIFY_FLAG" val="#wm#"/>
  <p:tag name="KSO_WM_UNIT_PRESET_TEXT" val="单击此处编辑母版文本样式"/>
  <p:tag name="KSO_WM_UNIT_NOCLEAR" val="0"/>
  <p:tag name="KSO_WM_UNIT_TYPE" val="h_a"/>
  <p:tag name="KSO_WM_UNIT_INDEX" val="1_1"/>
  <p:tag name="KSO_WM_UNIT_ISCONTENTSTITLE" val="0"/>
  <p:tag name="KSO_WM_UNIT_ISNUMDGMTITLE" val="0"/>
  <p:tag name="KSO_WM_UNIT_VALUE" val="19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f*1_1"/>
  <p:tag name="KSO_WM_UNIT_LAYERLEVEL" val="1_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128"/>
  <p:tag name="KSO_WM_UNIT_TYPE" val="h_f"/>
  <p:tag name="KSO_WM_UNIT_INDEX" val="1_1"/>
  <p:tag name="KSO_WM_UNIT_TEXT_LAYER_COUNT" val="1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a*2_1"/>
  <p:tag name="KSO_WM_UNIT_LAYERLEVEL" val="1_1"/>
  <p:tag name="KSO_WM_TAG_VERSION" val="3.0"/>
  <p:tag name="KSO_WM_BEAUTIFY_FLAG" val="#wm#"/>
  <p:tag name="KSO_WM_UNIT_PRESET_TEXT" val="单击此处编辑母版文本样式"/>
  <p:tag name="KSO_WM_UNIT_NOCLEAR" val="0"/>
  <p:tag name="KSO_WM_UNIT_TYPE" val="h_a"/>
  <p:tag name="KSO_WM_UNIT_INDEX" val="2_1"/>
  <p:tag name="KSO_WM_UNIT_ISCONTENTSTITLE" val="0"/>
  <p:tag name="KSO_WM_UNIT_ISNUMDGMTITLE" val="0"/>
  <p:tag name="KSO_WM_UNIT_VALUE" val="19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f*2_1"/>
  <p:tag name="KSO_WM_UNIT_LAYERLEVEL" val="1_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128"/>
  <p:tag name="KSO_WM_UNIT_TYPE" val="h_f"/>
  <p:tag name="KSO_WM_UNIT_INDEX" val="2_1"/>
  <p:tag name="KSO_WM_UNIT_TEXT_LAYER_COUNT" val="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5"/>
  <p:tag name="KSO_WM_UNIT_LAYERLEVEL" val="1"/>
  <p:tag name="KSO_WM_TAG_VERSION" val="3.0"/>
  <p:tag name="KSO_WM_BEAUTIFY_FLAG" val="#wm#"/>
  <p:tag name="KSO_WM_UNIT_TYPE" val="i"/>
  <p:tag name="KSO_WM_UNIT_INDEX" val="5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6"/>
  <p:tag name="KSO_WM_UNIT_LAYERLEVEL" val="1"/>
  <p:tag name="KSO_WM_TAG_VERSION" val="3.0"/>
  <p:tag name="KSO_WM_BEAUTIFY_FLAG" val="#wm#"/>
  <p:tag name="KSO_WM_UNIT_TYPE" val="i"/>
  <p:tag name="KSO_WM_UNIT_INDEX" val="6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96"/>
  <p:tag name="KSO_WM_UNIT_TYPE" val="f"/>
  <p:tag name="KSO_WM_UNIT_INDEX" val="1"/>
  <p:tag name="KSO_WM_UNIT_TEXT_LAYER_COUNT" val="1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b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副标题样式"/>
  <p:tag name="KSO_WM_UNIT_NOCLEAR" val="0"/>
  <p:tag name="KSO_WM_UNIT_VALUE" val="40"/>
  <p:tag name="KSO_WM_UNIT_TYPE" val="b"/>
  <p:tag name="KSO_WM_UNIT_INDEX" val="1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7"/>
  <p:tag name="KSO_WM_UNIT_LAYERLEVEL" val="1"/>
  <p:tag name="KSO_WM_TAG_VERSION" val="3.0"/>
  <p:tag name="KSO_WM_BEAUTIFY_FLAG" val="#wm#"/>
  <p:tag name="KSO_WM_UNIT_TYPE" val="i"/>
  <p:tag name="KSO_WM_UNIT_INDEX" val="7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4"/>
  <p:tag name="KSO_WM_UNIT_LAYERLEVEL" val="1"/>
  <p:tag name="KSO_WM_TAG_VERSION" val="3.0"/>
  <p:tag name="KSO_WM_BEAUTIFY_FLAG" val="#wm#"/>
  <p:tag name="KSO_WM_UNIT_TYPE" val="i"/>
  <p:tag name="KSO_WM_UNIT_INDEX" val="4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5"/>
  <p:tag name="KSO_WM_UNIT_LAYERLEVEL" val="1"/>
  <p:tag name="KSO_WM_TAG_VERSION" val="3.0"/>
  <p:tag name="KSO_WM_BEAUTIFY_FLAG" val="#wm#"/>
  <p:tag name="KSO_WM_UNIT_TYPE" val="i"/>
  <p:tag name="KSO_WM_UNIT_INDEX" val="5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6"/>
  <p:tag name="KSO_WM_UNIT_LAYERLEVEL" val="1"/>
  <p:tag name="KSO_WM_TAG_VERSION" val="3.0"/>
  <p:tag name="KSO_WM_BEAUTIFY_FLAG" val="#wm#"/>
  <p:tag name="KSO_WM_UNIT_TYPE" val="i"/>
  <p:tag name="KSO_WM_UNIT_INDEX" val="6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7"/>
  <p:tag name="KSO_WM_UNIT_LAYERLEVEL" val="1"/>
  <p:tag name="KSO_WM_TAG_VERSION" val="3.0"/>
  <p:tag name="KSO_WM_BEAUTIFY_FLAG" val="#wm#"/>
  <p:tag name="KSO_WM_UNIT_TYPE" val="i"/>
  <p:tag name="KSO_WM_UNIT_INDEX" val="7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f*1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1"/>
  <p:tag name="KSO_WM_UNIT_TEXT_LAYER_COUNT" val="1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8"/>
  <p:tag name="KSO_WM_UNIT_LAYERLEVEL" val="1"/>
  <p:tag name="KSO_WM_TAG_VERSION" val="3.0"/>
  <p:tag name="KSO_WM_BEAUTIFY_FLAG" val="#wm#"/>
  <p:tag name="KSO_WM_UNIT_TYPE" val="i"/>
  <p:tag name="KSO_WM_UNIT_INDEX" val="8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9"/>
  <p:tag name="KSO_WM_UNIT_LAYERLEVEL" val="1"/>
  <p:tag name="KSO_WM_TAG_VERSION" val="3.0"/>
  <p:tag name="KSO_WM_BEAUTIFY_FLAG" val="#wm#"/>
  <p:tag name="KSO_WM_UNIT_TYPE" val="i"/>
  <p:tag name="KSO_WM_UNIT_INDEX" val="9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0"/>
  <p:tag name="KSO_WM_UNIT_LAYERLEVEL" val="1"/>
  <p:tag name="KSO_WM_TAG_VERSION" val="3.0"/>
  <p:tag name="KSO_WM_BEAUTIFY_FLAG" val="#wm#"/>
  <p:tag name="KSO_WM_UNIT_TYPE" val="i"/>
  <p:tag name="KSO_WM_UNIT_INDEX" val="10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a*1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  <p:tag name="KSO_WM_UNIT_VALUE" val="30"/>
  <p:tag name="KSO_WM_TEMPLATE_CATEGORY" val="custom"/>
  <p:tag name="KSO_WM_TEMPLATE_INDEX" val="20236317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f*1"/>
  <p:tag name="KSO_WM_UNIT_LAYERLEVEL" val="1"/>
  <p:tag name="KSO_WM_TAG_VERSION" val="1.0"/>
  <p:tag name="KSO_WM_BEAUTIFY_FLAG" val="#wm#"/>
  <p:tag name="KSO_WM_UNIT_SUBTYPE" val="a"/>
  <p:tag name="KSO_WM_UNIT_PRESET_TEXT" val="单击此处编辑母版文本样式&#10;第二级&#10;第三级&#10;第四级&#10;第五级"/>
  <p:tag name="KSO_WM_UNIT_NOCLEAR" val="0"/>
  <p:tag name="KSO_WM_UNIT_TYPE" val="f"/>
  <p:tag name="KSO_WM_UNIT_INDEX" val="1"/>
  <p:tag name="KSO_WM_UNIT_VALUE" val="350"/>
  <p:tag name="KSO_WM_UNIT_TEXT_LAYER_COUNT" val="1"/>
  <p:tag name="KSO_WM_TEMPLATE_CATEGORY" val="custom"/>
  <p:tag name="KSO_WM_TEMPLATE_INDEX" val="20236317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91.xml><?xml version="1.0" encoding="utf-8"?>
<p:tagLst xmlns:p="http://schemas.openxmlformats.org/presentationml/2006/main">
  <p:tag name="KSO_WM_TEMPLATE_SUBCATEGORY" val="29"/>
  <p:tag name="KSO_WM_TEMPLATE_MASTER_TYPE" val="0"/>
  <p:tag name="KSO_WM_TEMPLATE_COLOR_TYPE" val="0"/>
  <p:tag name="KSO_WM_TAG_VERSION" val="3.0"/>
  <p:tag name="KSO_WM_BEAUTIFY_FLAG" val="#wm#"/>
  <p:tag name="KSO_WM_TEMPLATE_CATEGORY" val="custom"/>
  <p:tag name="KSO_WM_TEMPLATE_INDEX" val="20236317"/>
  <p:tag name="KSO_WM_TEMPLATE_THUMBS_INDEX" val="1、9"/>
</p:tagLst>
</file>

<file path=ppt/tags/tag92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6317_1*a*1"/>
  <p:tag name="KSO_WM_TEMPLATE_CATEGORY" val="custom"/>
  <p:tag name="KSO_WM_TEMPLATE_INDEX" val="20236317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&#10;添加文档标题"/>
  <p:tag name="KSO_WM_UNIT_TEXT_TYPE" val="1"/>
</p:tagLst>
</file>

<file path=ppt/tags/tag93.xml><?xml version="1.0" encoding="utf-8"?>
<p:tagLst xmlns:p="http://schemas.openxmlformats.org/presentationml/2006/main">
  <p:tag name="KSO_WM_UNIT_SUBTYPE" val="b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36317_1*f*1"/>
  <p:tag name="KSO_WM_TEMPLATE_CATEGORY" val="custom"/>
  <p:tag name="KSO_WM_TEMPLATE_INDEX" val="20236317"/>
  <p:tag name="KSO_WM_UNIT_LAYERLEVEL" val="1"/>
  <p:tag name="KSO_WM_TAG_VERSION" val="3.0"/>
  <p:tag name="KSO_WM_BEAUTIFY_FLAG" val="#wm#"/>
  <p:tag name="KSO_WM_UNIT_VALUE" val="8"/>
  <p:tag name="KSO_WM_UNIT_TEXT_LAYER_COUNT" val="1"/>
  <p:tag name="KSO_WM_UNIT_PRESET_TEXT" val="汇报人：WPS"/>
  <p:tag name="KSO_WM_UNIT_TEXT_TYPE" val="1"/>
</p:tagLst>
</file>

<file path=ppt/tags/tag94.xml><?xml version="1.0" encoding="utf-8"?>
<p:tagLst xmlns:p="http://schemas.openxmlformats.org/presentationml/2006/main">
  <p:tag name="KSO_WM_SLIDE_ID" val="custom20236317_1"/>
  <p:tag name="KSO_WM_TEMPLATE_SUBCATEGORY" val="29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6317"/>
  <p:tag name="KSO_WM_SLIDE_LAYOUT" val="a_f"/>
  <p:tag name="KSO_WM_SLIDE_LAYOUT_CNT" val="1_1"/>
  <p:tag name="KSO_WM_SLIDE_TYPE" val="title"/>
  <p:tag name="KSO_WM_SLIDE_SUBTYPE" val="pureTxt"/>
  <p:tag name="KSO_WM_TEMPLATE_THUMBS_INDEX" val="1、9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6317_4*a*1"/>
  <p:tag name="KSO_WM_TEMPLATE_CATEGORY" val="custom"/>
  <p:tag name="KSO_WM_TEMPLATE_INDEX" val="20236317"/>
  <p:tag name="KSO_WM_UNIT_LAYERLEVEL" val="1"/>
  <p:tag name="KSO_WM_TAG_VERSION" val="3.0"/>
  <p:tag name="KSO_WM_BEAUTIFY_FLAG" val="#wm#"/>
  <p:tag name="KSO_WM_UNIT_ISCONTENTSTITLE" val="1"/>
  <p:tag name="KSO_WM_UNIT_ISNUMDGMTITLE" val="0"/>
  <p:tag name="KSO_WM_UNIT_NOCLEAR" val="0"/>
  <p:tag name="KSO_WM_UNIT_VALUE" val="3"/>
  <p:tag name="KSO_WM_UNIT_TYPE" val="a"/>
  <p:tag name="KSO_WM_UNIT_INDEX" val="1"/>
  <p:tag name="KSO_WM_DIAGRAM_GROUP_CODE" val="l1-1"/>
  <p:tag name="KSO_WM_UNIT_PRESET_TEXT_INDEX" val="-1"/>
  <p:tag name="KSO_WM_UNIT_PRESET_TEXT_LEN" val="0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6317_4*l_h_i*1_1_1"/>
  <p:tag name="KSO_WM_TEMPLATE_CATEGORY" val="custom"/>
  <p:tag name="KSO_WM_TEMPLATE_INDEX" val="20236317"/>
  <p:tag name="KSO_WM_UNIT_LAYERLEVEL" val="1_1_1"/>
  <p:tag name="KSO_WM_TAG_VERSION" val="3.0"/>
  <p:tag name="KSO_WM_BEAUTIFY_FLAG" val="#wm#"/>
  <p:tag name="KSO_WM_DIAGRAM_GROUP_CODE" val="l1-1"/>
  <p:tag name="KSO_WM_UNIT_SUBTYPE" val="d"/>
  <p:tag name="KSO_WM_UNIT_TYPE" val="l_h_i"/>
  <p:tag name="KSO_WM_UNIT_INDEX" val="1_1_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229.14999389648438,&quot;left&quot;:82,&quot;top&quot;:283.9250030517578,&quot;width&quot;:796}"/>
  <p:tag name="KSO_WM_DIAGRAM_COLOR_MATCH_VALUE" val="{&quot;shape&quot;:{&quot;fill&quot;:{&quot;solid&quot;:{&quot;brightness&quot;:-0.5,&quot;colorType&quot;:1,&quot;foreColorIndex&quot;:5,&quot;transparency&quot;:0.60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800000011920929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6317_4*l_h_i*1_3_1"/>
  <p:tag name="KSO_WM_TEMPLATE_CATEGORY" val="custom"/>
  <p:tag name="KSO_WM_TEMPLATE_INDEX" val="20236317"/>
  <p:tag name="KSO_WM_UNIT_LAYERLEVEL" val="1_1_1"/>
  <p:tag name="KSO_WM_TAG_VERSION" val="3.0"/>
  <p:tag name="KSO_WM_BEAUTIFY_FLAG" val="#wm#"/>
  <p:tag name="KSO_WM_DIAGRAM_GROUP_CODE" val="l1-1"/>
  <p:tag name="KSO_WM_UNIT_SUBTYPE" val="d"/>
  <p:tag name="KSO_WM_UNIT_TYPE" val="l_h_i"/>
  <p:tag name="KSO_WM_UNIT_INDEX" val="1_3_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229.14999389648438,&quot;left&quot;:82,&quot;top&quot;:283.9250030517578,&quot;width&quot;:796}"/>
  <p:tag name="KSO_WM_DIAGRAM_COLOR_MATCH_VALUE" val="{&quot;shape&quot;:{&quot;fill&quot;:{&quot;solid&quot;:{&quot;brightness&quot;:-0.5,&quot;colorType&quot;:1,&quot;foreColorIndex&quot;:5,&quot;transparency&quot;:0.60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800000011920929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6317_4*l_h_i*1_2_1"/>
  <p:tag name="KSO_WM_TEMPLATE_CATEGORY" val="custom"/>
  <p:tag name="KSO_WM_TEMPLATE_INDEX" val="20236317"/>
  <p:tag name="KSO_WM_UNIT_LAYERLEVEL" val="1_1_1"/>
  <p:tag name="KSO_WM_TAG_VERSION" val="3.0"/>
  <p:tag name="KSO_WM_BEAUTIFY_FLAG" val="#wm#"/>
  <p:tag name="KSO_WM_DIAGRAM_GROUP_CODE" val="l1-1"/>
  <p:tag name="KSO_WM_UNIT_SUBTYPE" val="d"/>
  <p:tag name="KSO_WM_UNIT_TYPE" val="l_h_i"/>
  <p:tag name="KSO_WM_UNIT_INDEX" val="1_2_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229.14999389648438,&quot;left&quot;:82,&quot;top&quot;:283.9250030517578,&quot;width&quot;:796}"/>
  <p:tag name="KSO_WM_DIAGRAM_COLOR_MATCH_VALUE" val="{&quot;shape&quot;:{&quot;fill&quot;:{&quot;solid&quot;:{&quot;brightness&quot;:-0.5,&quot;colorType&quot;:1,&quot;foreColorIndex&quot;:5,&quot;transparency&quot;:0.60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800000011920929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6317_4*l_h_i*1_4_1"/>
  <p:tag name="KSO_WM_TEMPLATE_CATEGORY" val="custom"/>
  <p:tag name="KSO_WM_TEMPLATE_INDEX" val="20236317"/>
  <p:tag name="KSO_WM_UNIT_LAYERLEVEL" val="1_1_1"/>
  <p:tag name="KSO_WM_TAG_VERSION" val="3.0"/>
  <p:tag name="KSO_WM_BEAUTIFY_FLAG" val="#wm#"/>
  <p:tag name="KSO_WM_DIAGRAM_GROUP_CODE" val="l1-1"/>
  <p:tag name="KSO_WM_UNIT_SUBTYPE" val="d"/>
  <p:tag name="KSO_WM_UNIT_TYPE" val="l_h_i"/>
  <p:tag name="KSO_WM_UNIT_INDEX" val="1_4_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229.14999389648438,&quot;left&quot;:82,&quot;top&quot;:283.9250030517578,&quot;width&quot;:796}"/>
  <p:tag name="KSO_WM_DIAGRAM_COLOR_MATCH_VALUE" val="{&quot;shape&quot;:{&quot;fill&quot;:{&quot;solid&quot;:{&quot;brightness&quot;:-0.5,&quot;colorType&quot;:1,&quot;foreColorIndex&quot;:5,&quot;transparency&quot;:0.60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800000011920929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heme/theme1.xml><?xml version="1.0" encoding="utf-8"?>
<a:theme xmlns:a="http://schemas.openxmlformats.org/drawingml/2006/main" name="商务风绿色教育教学模板">
  <a:themeElements>
    <a:clrScheme name="答辩">
      <a:dk1>
        <a:sysClr val="windowText" lastClr="000000"/>
      </a:dk1>
      <a:lt1>
        <a:sysClr val="window" lastClr="FFFFFF"/>
      </a:lt1>
      <a:dk2>
        <a:srgbClr val="05413B"/>
      </a:dk2>
      <a:lt2>
        <a:srgbClr val="EDF4F3"/>
      </a:lt2>
      <a:accent1>
        <a:srgbClr val="00BE89"/>
      </a:accent1>
      <a:accent2>
        <a:srgbClr val="0E9AC7"/>
      </a:accent2>
      <a:accent3>
        <a:srgbClr val="2177DB"/>
      </a:accent3>
      <a:accent4>
        <a:srgbClr val="51AA55"/>
      </a:accent4>
      <a:accent5>
        <a:srgbClr val="D1A745"/>
      </a:accent5>
      <a:accent6>
        <a:srgbClr val="E67E64"/>
      </a:accent6>
      <a:hlink>
        <a:srgbClr val="658BD5"/>
      </a:hlink>
      <a:folHlink>
        <a:srgbClr val="A16AA5"/>
      </a:folHlink>
    </a:clrScheme>
    <a:fontScheme name="主题字体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1449</Words>
  <Application>WPS 演示</Application>
  <PresentationFormat>宽屏</PresentationFormat>
  <Paragraphs>194</Paragraphs>
  <Slides>13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2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MiSans Demibold</vt:lpstr>
      <vt:lpstr>商务风绿色教育教学模板</vt:lpstr>
      <vt:lpstr>绿色商务风 教育教学模板</vt:lpstr>
      <vt:lpstr>目录</vt:lpstr>
      <vt:lpstr>单击此处添加标题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谢谢您的观看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WPS_168571831</cp:lastModifiedBy>
  <cp:revision>157</cp:revision>
  <dcterms:created xsi:type="dcterms:W3CDTF">2019-06-19T02:08:00Z</dcterms:created>
  <dcterms:modified xsi:type="dcterms:W3CDTF">2025-11-08T09:46:29Z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4DB278A3071B43CAA7DE45C36C60BB90_11</vt:lpwstr>
  </property>
</Properties>
</file>