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3" r:id="rId3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6" userDrawn="1">
          <p15:clr>
            <a:srgbClr val="A4A3A4"/>
          </p15:clr>
        </p15:guide>
        <p15:guide id="2" pos="37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许夏" initials="x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8E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864" y="-84"/>
      </p:cViewPr>
      <p:guideLst>
        <p:guide orient="horz" pos="1196"/>
        <p:guide pos="37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3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 userDrawn="1"/>
        </p:nvSpPr>
        <p:spPr>
          <a:xfrm>
            <a:off x="-2131695" y="64604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19405" y="2398395"/>
            <a:ext cx="11500485" cy="12795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5400" b="1" kern="1500" spc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招生</a:t>
            </a:r>
            <a:r>
              <a:rPr lang="en-US" altLang="zh-CN" sz="5400" b="1" kern="1500" spc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交流学习座谈会</a:t>
            </a:r>
            <a:endParaRPr lang="en-US" altLang="zh-CN" sz="5400" b="1" kern="1500" spc="1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49729" y="4390329"/>
            <a:ext cx="438116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FFFF99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  <a:cs typeface="+mj-ea"/>
              </a:rPr>
              <a:t>——</a:t>
            </a:r>
            <a:r>
              <a:rPr lang="en-US" altLang="zh-CN" sz="2000" b="1" spc="100" dirty="0">
                <a:solidFill>
                  <a:srgbClr val="FFFF99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  <a:cs typeface="+mj-ea"/>
              </a:rPr>
              <a:t> </a:t>
            </a:r>
            <a:r>
              <a:rPr lang="zh-CN" altLang="en-US" sz="2000" b="1" spc="100" dirty="0">
                <a:solidFill>
                  <a:srgbClr val="FFFF99"/>
                </a:solidFill>
                <a:latin typeface="+mj-ea"/>
                <a:ea typeface="+mj-ea"/>
                <a:cs typeface="+mj-ea"/>
              </a:rPr>
              <a:t>202</a:t>
            </a:r>
            <a:r>
              <a:rPr lang="en-US" altLang="zh-CN" sz="2000" b="1" spc="100" dirty="0">
                <a:solidFill>
                  <a:srgbClr val="FFFF99"/>
                </a:solidFill>
                <a:latin typeface="+mj-ea"/>
                <a:ea typeface="+mj-ea"/>
                <a:cs typeface="+mj-ea"/>
              </a:rPr>
              <a:t>4</a:t>
            </a:r>
            <a:r>
              <a:rPr lang="zh-CN" altLang="en-US" sz="2000" b="1" spc="100" dirty="0">
                <a:solidFill>
                  <a:srgbClr val="FFFF99"/>
                </a:solidFill>
                <a:latin typeface="+mj-ea"/>
                <a:ea typeface="+mj-ea"/>
                <a:cs typeface="+mj-ea"/>
              </a:rPr>
              <a:t>年</a:t>
            </a:r>
            <a:r>
              <a:rPr lang="en-US" altLang="zh-CN" sz="2000" b="1" spc="100" dirty="0">
                <a:solidFill>
                  <a:srgbClr val="FFFF99"/>
                </a:solidFill>
                <a:latin typeface="+mj-ea"/>
                <a:ea typeface="+mj-ea"/>
                <a:cs typeface="+mj-ea"/>
              </a:rPr>
              <a:t>10</a:t>
            </a:r>
            <a:r>
              <a:rPr lang="zh-CN" altLang="en-US" sz="2000" b="1" spc="100" dirty="0">
                <a:solidFill>
                  <a:srgbClr val="FFFF99"/>
                </a:solidFill>
                <a:latin typeface="+mj-ea"/>
                <a:ea typeface="+mj-ea"/>
                <a:cs typeface="+mj-ea"/>
              </a:rPr>
              <a:t>月</a:t>
            </a:r>
            <a:r>
              <a:rPr lang="zh-CN" altLang="en-US" sz="2000" b="1" spc="100" dirty="0">
                <a:solidFill>
                  <a:srgbClr val="FFFF99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  <a:cs typeface="+mj-ea"/>
              </a:rPr>
              <a:t>——</a:t>
            </a:r>
            <a:endParaRPr lang="en-US" altLang="zh-CN" sz="2000" b="1" spc="100" dirty="0">
              <a:solidFill>
                <a:srgbClr val="FFFF99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-13970" y="1329055"/>
            <a:ext cx="5959475" cy="89090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p>
            <a:pPr indent="0" algn="ctr" fontAlgn="auto">
              <a:lnSpc>
                <a:spcPct val="150000"/>
              </a:lnSpc>
            </a:pPr>
            <a:r>
              <a:rPr sz="3200" b="1" kern="1500" spc="200">
                <a:ln w="0"/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成都银杏酒店管理学院</a:t>
            </a:r>
            <a:endParaRPr sz="3200" b="1" kern="1500" spc="200">
              <a:ln w="0"/>
              <a:solidFill>
                <a:srgbClr val="FFFF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74635" y="635635"/>
            <a:ext cx="4545965" cy="1315489"/>
            <a:chOff x="11178" y="1059"/>
            <a:chExt cx="8022" cy="2321"/>
          </a:xfrm>
        </p:grpSpPr>
        <p:pic>
          <p:nvPicPr>
            <p:cNvPr id="5" name="图片 4" descr="学院新LOGO白。"/>
            <p:cNvPicPr>
              <a:picLocks noChangeAspect="1"/>
            </p:cNvPicPr>
            <p:nvPr/>
          </p:nvPicPr>
          <p:blipFill>
            <a:blip r:embed="rId2">
              <a:lum bright="-6000"/>
            </a:blip>
            <a:srcRect r="72451"/>
            <a:stretch>
              <a:fillRect/>
            </a:stretch>
          </p:blipFill>
          <p:spPr>
            <a:xfrm>
              <a:off x="14462" y="1059"/>
              <a:ext cx="1349" cy="1294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11178" y="2253"/>
              <a:ext cx="8022" cy="112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p>
              <a:pPr indent="0" algn="ctr" fontAlgn="auto">
                <a:lnSpc>
                  <a:spcPct val="150000"/>
                </a:lnSpc>
              </a:pPr>
              <a:r>
                <a:rPr lang="zh-CN" sz="3200" b="1" kern="1500" spc="600">
                  <a:ln w="0"/>
                  <a:solidFill>
                    <a:srgbClr val="FF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方正小标宋简体" panose="02000000000000000000" pitchFamily="65" charset="-122"/>
                  <a:ea typeface="方正小标宋简体" panose="02000000000000000000" pitchFamily="65" charset="-122"/>
                </a:rPr>
                <a:t>成都文理学院</a:t>
              </a:r>
              <a:endParaRPr lang="zh-CN" sz="3200" b="1" kern="1500" spc="600" dirty="0">
                <a:ln w="0"/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</a:endParaRPr>
            </a:p>
          </p:txBody>
        </p:sp>
      </p:grpSp>
      <p:pic>
        <p:nvPicPr>
          <p:cNvPr id="2" name="图片 1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355" y="635635"/>
            <a:ext cx="759460" cy="7594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YmU1OThjMDE0MDRiZDIyM2JjMTQzOThjOTgwYjI2MTYifQ=="/>
  <p:tag name="KSO_WPP_MARK_KEY" val="7bb35060-8630-4b60-9abc-609dc4f02f17"/>
  <p:tag name="commondata" val="eyJoZGlkIjoiNWYyZmQxYzY2MTRlYjc2MDZmZTE4MTRlODM5NTM2Yzk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</Words>
  <Application>WPS 演示</Application>
  <PresentationFormat>自定义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方正小标宋简体</vt:lpstr>
      <vt:lpstr>Franklin Gothic Book</vt:lpstr>
      <vt:lpstr>微软雅黑</vt:lpstr>
      <vt:lpstr>Arial Unicode MS</vt:lpstr>
      <vt:lpstr>Franklin Gothic Medium</vt:lpstr>
      <vt:lpstr>黑体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XX</dc:creator>
  <cp:lastModifiedBy>王超</cp:lastModifiedBy>
  <cp:revision>89</cp:revision>
  <dcterms:created xsi:type="dcterms:W3CDTF">2021-03-12T04:14:00Z</dcterms:created>
  <dcterms:modified xsi:type="dcterms:W3CDTF">2024-10-11T01:07:37Z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2052-12.1.0.18543</vt:lpwstr>
  </property>
  <property fmtid="{D5CDD505-2E9C-101B-9397-08002B2CF9AE}" pid="3" name="ICV">
    <vt:lpwstr>5DEB03B0A52C48F8ABFA15DB0E40183C_13</vt:lpwstr>
  </property>
</Properties>
</file>