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2" r:id="rId3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19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许夏" initials="x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8E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864" y="-84"/>
      </p:cViewPr>
      <p:guideLst>
        <p:guide orient="horz" pos="2160"/>
        <p:guide pos="3840"/>
        <p:guide orient="horz" pos="219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510" y="441960"/>
            <a:ext cx="2595880" cy="18161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32435" y="1511935"/>
            <a:ext cx="11129010" cy="263461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800" b="1" kern="1500" spc="-5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</a:rPr>
              <a:t>金堂县高校毕业生一次性求职创业补贴</a:t>
            </a:r>
            <a:endParaRPr lang="zh-CN" altLang="en-US" sz="4800" b="1" kern="1500" spc="-5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4800" b="1" kern="1500" spc="-5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</a:rPr>
              <a:t>工作培训会</a:t>
            </a:r>
            <a:endParaRPr sz="6000" b="1" kern="1500" spc="-5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en-US" altLang="zh-CN" sz="3200" b="1" kern="1500" cap="none" spc="100" dirty="0">
              <a:ln w="0"/>
              <a:solidFill>
                <a:srgbClr val="CCD9E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小标宋简体" panose="02000000000000000000" pitchFamily="65" charset="-122"/>
              <a:ea typeface="方正小标宋简体" panose="02000000000000000000" pitchFamily="65" charset="-122"/>
            </a:endParaRPr>
          </a:p>
          <a:p>
            <a:pPr algn="ctr"/>
            <a:endParaRPr lang="en-US" altLang="zh-CN" sz="3200" b="1" kern="1500" cap="none" spc="100" dirty="0">
              <a:ln w="0"/>
              <a:solidFill>
                <a:srgbClr val="CCD9E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小标宋简体" panose="02000000000000000000" pitchFamily="65" charset="-122"/>
              <a:ea typeface="方正小标宋简体" panose="02000000000000000000" pitchFamily="65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48459" y="4613849"/>
            <a:ext cx="438116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  <a:cs typeface="+mj-ea"/>
              </a:rPr>
              <a:t>——</a:t>
            </a:r>
            <a:r>
              <a:rPr lang="en-US" altLang="zh-CN" sz="2000" b="1" spc="100" dirty="0"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  <a:cs typeface="+mj-ea"/>
              </a:rPr>
              <a:t> </a:t>
            </a:r>
            <a:r>
              <a:rPr lang="zh-CN" altLang="en-US" sz="2000" b="1" spc="100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202</a:t>
            </a:r>
            <a:r>
              <a:rPr lang="en-US" altLang="zh-CN" sz="2000" b="1" spc="100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4</a:t>
            </a:r>
            <a:r>
              <a:rPr lang="zh-CN" altLang="en-US" sz="2000" b="1" spc="100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年</a:t>
            </a:r>
            <a:r>
              <a:rPr lang="en-US" altLang="zh-CN" sz="2000" b="1" spc="100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10</a:t>
            </a:r>
            <a:r>
              <a:rPr lang="zh-CN" altLang="en-US" sz="2000" b="1" spc="100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月</a:t>
            </a:r>
            <a:r>
              <a:rPr lang="en-US" altLang="zh-CN" sz="2000" b="1" spc="100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9</a:t>
            </a:r>
            <a:r>
              <a:rPr lang="zh-CN" altLang="en-US" sz="2000" b="1" spc="100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日</a:t>
            </a:r>
            <a:r>
              <a:rPr lang="en-US" altLang="zh-CN" sz="2000" b="1" spc="100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2000" b="1" spc="100" dirty="0"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  <a:cs typeface="+mj-ea"/>
              </a:rPr>
              <a:t>——</a:t>
            </a:r>
            <a:endParaRPr lang="zh-CN" altLang="en-US" sz="2000" b="1" spc="100" dirty="0">
              <a:solidFill>
                <a:schemeClr val="bg1"/>
              </a:solidFill>
              <a:latin typeface="方正小标宋简体" panose="02000000000000000000" pitchFamily="65" charset="-122"/>
              <a:ea typeface="方正小标宋简体" panose="02000000000000000000" pitchFamily="65" charset="-122"/>
              <a:cs typeface="+mj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DAzNDNiNTE2ODIwOGYzNjUwMDk0MjQzOTcwOTEyY2QifQ=="/>
  <p:tag name="KSO_WPP_MARK_KEY" val="7bb35060-8630-4b60-9abc-609dc4f02f17"/>
</p:tagLst>
</file>

<file path=ppt/theme/theme1.xml><?xml version="1.0" encoding="utf-8"?>
<a:theme xmlns:a="http://schemas.openxmlformats.org/drawingml/2006/main" name="2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</Words>
  <Application>WPS 演示</Application>
  <PresentationFormat>自定义</PresentationFormat>
  <Paragraphs>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方正小标宋简体</vt:lpstr>
      <vt:lpstr>Impact MT Std</vt:lpstr>
      <vt:lpstr>字魂35号-经典雅黑</vt:lpstr>
      <vt:lpstr>汉仪超级战甲W</vt:lpstr>
      <vt:lpstr>Arial Unicode MS</vt:lpstr>
      <vt:lpstr>Franklin Gothic Medium</vt:lpstr>
      <vt:lpstr>黑体</vt:lpstr>
      <vt:lpstr>Franklin Gothic Book</vt:lpstr>
      <vt:lpstr>Calibri</vt:lpstr>
      <vt:lpstr>等线 Light</vt:lpstr>
      <vt:lpstr>Arial</vt:lpstr>
      <vt:lpstr>Times New Roman</vt:lpstr>
      <vt:lpstr>等线</vt:lpstr>
      <vt:lpstr>2_Office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苏 翰林</dc:creator>
  <cp:lastModifiedBy>ruijie</cp:lastModifiedBy>
  <cp:revision>106</cp:revision>
  <dcterms:created xsi:type="dcterms:W3CDTF">2021-03-12T04:14:00Z</dcterms:created>
  <dcterms:modified xsi:type="dcterms:W3CDTF">2024-10-09T01:02:31Z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20FB39C9C5D24C75ACFDF02A1CB382C5_13</vt:lpwstr>
  </property>
</Properties>
</file>