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8" r:id="rId3"/>
    <p:sldId id="332" r:id="rId4"/>
  </p:sldIdLst>
  <p:sldSz cx="9144000" cy="5144135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1" orient="horz" pos="1620" userDrawn="1">
          <p15:clr>
            <a:srgbClr val="A4A3A4"/>
          </p15:clr>
        </p15:guide>
        <p15:guide id="1" orient="horz" pos="14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夏" initials="x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7CA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236" y="-96"/>
      </p:cViewPr>
      <p:guideLst>
        <p:guide orient="horz" pos="1620"/>
        <p:guide pos="2880"/>
        <p:guide orient="horz" pos="1620"/>
        <p:guide orient="horz" pos="14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1028"/>
            <a:ext cx="3868340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9038"/>
            <a:ext cx="3868340" cy="27637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028"/>
            <a:ext cx="3887391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038"/>
            <a:ext cx="3887391" cy="27637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2949178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0"/>
            <a:ext cx="4629150" cy="36556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241"/>
            <a:ext cx="2949178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2949178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60"/>
            <a:ext cx="4629150" cy="36556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241"/>
            <a:ext cx="2949178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388"/>
            <a:ext cx="7886700" cy="326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34C5-8574-4C45-8082-DEA8A7E8CE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851"/>
            <a:ext cx="30861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6D41-292B-4AB9-8C76-250A5B3D94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83" y="411798"/>
            <a:ext cx="1946910" cy="13654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8455" y="1296670"/>
            <a:ext cx="8480425" cy="1976120"/>
          </a:xfrm>
          <a:prstGeom prst="rect">
            <a:avLst/>
          </a:prstGeom>
          <a:noFill/>
        </p:spPr>
        <p:txBody>
          <a:bodyPr wrap="square" lIns="68580" tIns="34290" rIns="68580" bIns="3429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3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热烈欢迎三亚凤凰国际机场有限责任公司</a:t>
            </a:r>
            <a:endParaRPr lang="zh-CN" altLang="en-US" sz="33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3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王伟总经理一行到访我校</a:t>
            </a:r>
            <a:endParaRPr lang="zh-CN" altLang="en-US" sz="33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3560" y="3580130"/>
            <a:ext cx="30480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2024年</a:t>
            </a:r>
            <a:r>
              <a:rPr lang="en-US" altLang="zh-CN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b="1" kern="1500" spc="200" dirty="0" smtClean="0">
              <a:ln w="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9520" y="3291840"/>
            <a:ext cx="1655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四川·成都</a:t>
            </a:r>
            <a:endParaRPr lang="zh-CN" altLang="en-US" sz="16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7765" y="31476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3" y="483553"/>
            <a:ext cx="1946910" cy="13654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2285" y="1203960"/>
            <a:ext cx="4307840" cy="1089025"/>
          </a:xfrm>
          <a:prstGeom prst="rect">
            <a:avLst/>
          </a:prstGeom>
          <a:noFill/>
        </p:spPr>
        <p:txBody>
          <a:bodyPr wrap="square" lIns="68580" tIns="34290" rIns="68580" bIns="3429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2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成都文理学院</a:t>
            </a:r>
            <a:endParaRPr lang="zh-CN" altLang="en-US" sz="32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1820" y="3580130"/>
            <a:ext cx="3048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2024年</a:t>
            </a:r>
            <a:r>
              <a:rPr lang="en-US" altLang="zh-CN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400" b="1" kern="1500" spc="200" dirty="0" smtClean="0">
                <a:ln w="0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b="1" kern="1500" spc="200" dirty="0" smtClean="0">
              <a:ln w="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endParaRPr lang="zh-CN" altLang="en-US" sz="1400" b="1" kern="1500" spc="200" dirty="0" smtClean="0">
              <a:ln w="0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8250" y="3362960"/>
            <a:ext cx="1655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四川·成都</a:t>
            </a:r>
            <a:endParaRPr lang="zh-CN" altLang="en-US" sz="16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1203960"/>
            <a:ext cx="4697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32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三亚凤凰国际机场</a:t>
            </a:r>
            <a:endParaRPr lang="zh-CN" altLang="en-US" sz="32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4735" y="2484120"/>
            <a:ext cx="4661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交流</a:t>
            </a:r>
            <a:r>
              <a:rPr lang="zh-CN" altLang="en-US" sz="36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  <a:sym typeface="+mn-ea"/>
              </a:rPr>
              <a:t>座谈</a:t>
            </a:r>
            <a:r>
              <a:rPr lang="zh-CN" altLang="en-US" sz="3600" b="1" kern="1500" spc="300" dirty="0" smtClean="0">
                <a:ln w="0"/>
                <a:solidFill>
                  <a:srgbClr val="FFFF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会</a:t>
            </a:r>
            <a:endParaRPr lang="zh-CN" altLang="en-US" sz="3600" b="1" kern="1500" spc="300" dirty="0" smtClean="0">
              <a:ln w="0"/>
              <a:solidFill>
                <a:srgbClr val="FFFF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pic>
        <p:nvPicPr>
          <p:cNvPr id="9" name="图片 8" descr="b745160cdf021f3f62a1aa24395e4eea_logo-pc"/>
          <p:cNvPicPr>
            <a:picLocks noChangeAspect="1"/>
          </p:cNvPicPr>
          <p:nvPr/>
        </p:nvPicPr>
        <p:blipFill>
          <a:blip r:embed="rId3"/>
          <a:srcRect r="67588" b="-3827"/>
          <a:stretch>
            <a:fillRect/>
          </a:stretch>
        </p:blipFill>
        <p:spPr>
          <a:xfrm>
            <a:off x="6298565" y="411480"/>
            <a:ext cx="1207770" cy="95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jMyNzNkYzJkYTIxODMzMzY3ZmNkM2VkMWQ0OTFjNDQifQ=="/>
  <p:tag name="KSO_WPP_MARK_KEY" val="5513c143-d4d3-4f50-a7e3-9191e40c1949"/>
  <p:tag name="commondata" val="eyJoZGlkIjoiNDAzNDNiNTE2ODIwOGYzNjUwMDk0MjQzOTcwOTEyY2QifQ==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演示</Application>
  <PresentationFormat>全屏显示(4:3)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方正小标宋简体</vt:lpstr>
      <vt:lpstr>微软雅黑</vt:lpstr>
      <vt:lpstr>Arial Unicode MS</vt:lpstr>
      <vt:lpstr>Franklin Gothic Medium</vt:lpstr>
      <vt:lpstr>Franklin Gothic Book</vt:lpstr>
      <vt:lpstr>黑体</vt:lpstr>
      <vt:lpstr>Calibri</vt:lpstr>
      <vt:lpstr>1_Office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ruijie</cp:lastModifiedBy>
  <cp:revision>37</cp:revision>
  <dcterms:created xsi:type="dcterms:W3CDTF">2019-09-28T12:32:00Z</dcterms:created>
  <dcterms:modified xsi:type="dcterms:W3CDTF">2024-09-11T06:06:42Z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945B0880FB744AECAAB1596B53DF1B83_13</vt:lpwstr>
  </property>
</Properties>
</file>